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68" r:id="rId2"/>
    <p:sldId id="269" r:id="rId3"/>
    <p:sldId id="270" r:id="rId4"/>
    <p:sldId id="271" r:id="rId5"/>
    <p:sldId id="272" r:id="rId6"/>
    <p:sldId id="273" r:id="rId7"/>
    <p:sldId id="274" r:id="rId8"/>
    <p:sldId id="275" r:id="rId9"/>
    <p:sldId id="276" r:id="rId10"/>
    <p:sldId id="27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20" autoAdjust="0"/>
    <p:restoredTop sz="94660"/>
  </p:normalViewPr>
  <p:slideViewPr>
    <p:cSldViewPr snapToGrid="0">
      <p:cViewPr varScale="1">
        <p:scale>
          <a:sx n="98" d="100"/>
          <a:sy n="98" d="100"/>
        </p:scale>
        <p:origin x="110" y="20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2.png>
</file>

<file path=ppt/media/image3.jpeg>
</file>

<file path=ppt/media/image4.jpe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accent1"/>
        </a:solidFill>
        <a:effectLst/>
      </p:bgPr>
    </p:bg>
    <p:spTree>
      <p:nvGrpSpPr>
        <p:cNvPr id="1" name=""/>
        <p:cNvGrpSpPr/>
        <p:nvPr/>
      </p:nvGrpSpPr>
      <p:grpSpPr>
        <a:xfrm>
          <a:off x="0" y="0"/>
          <a:ext cx="0" cy="0"/>
          <a:chOff x="0" y="0"/>
          <a:chExt cx="0" cy="0"/>
        </a:xfrm>
      </p:grpSpPr>
      <p:sp>
        <p:nvSpPr>
          <p:cNvPr id="4" name="Rectangle 3"/>
          <p:cNvSpPr/>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603504" y="770467"/>
            <a:ext cx="10782300" cy="3352800"/>
          </a:xfrm>
        </p:spPr>
        <p:txBody>
          <a:bodyPr anchor="b">
            <a:noAutofit/>
          </a:bodyPr>
          <a:lstStyle>
            <a:lvl1pPr algn="l">
              <a:lnSpc>
                <a:spcPct val="80000"/>
              </a:lnSpc>
              <a:defRPr sz="8800" spc="-12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667512" y="4206876"/>
            <a:ext cx="9228201" cy="1645920"/>
          </a:xfrm>
        </p:spPr>
        <p:txBody>
          <a:bodyPr>
            <a:normAutofit/>
          </a:bodyPr>
          <a:lstStyle>
            <a:lvl1pPr marL="0" indent="0" algn="l">
              <a:buNone/>
              <a:defRPr sz="3200">
                <a:solidFill>
                  <a:schemeClr val="bg1"/>
                </a:solidFill>
                <a:latin typeface="+mj-lt"/>
              </a:defRPr>
            </a:lvl1pPr>
            <a:lvl2pPr marL="457200" indent="0" algn="ctr">
              <a:buNone/>
              <a:defRPr sz="28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7" name="Date Placeholder 6"/>
          <p:cNvSpPr>
            <a:spLocks noGrp="1"/>
          </p:cNvSpPr>
          <p:nvPr>
            <p:ph type="dt" sz="half" idx="10"/>
          </p:nvPr>
        </p:nvSpPr>
        <p:spPr/>
        <p:txBody>
          <a:bodyPr/>
          <a:lstStyle>
            <a:lvl1pPr>
              <a:defRPr>
                <a:solidFill>
                  <a:srgbClr val="FFFFFF">
                    <a:alpha val="80000"/>
                  </a:srgbClr>
                </a:solidFill>
              </a:defRPr>
            </a:lvl1pPr>
          </a:lstStyle>
          <a:p>
            <a:fld id="{5586B75A-687E-405C-8A0B-8D00578BA2C3}" type="datetimeFigureOut">
              <a:rPr lang="en-US" dirty="0"/>
              <a:t>9/15/2022</a:t>
            </a:fld>
            <a:endParaRPr lang="en-US" dirty="0"/>
          </a:p>
        </p:txBody>
      </p:sp>
      <p:sp>
        <p:nvSpPr>
          <p:cNvPr id="8" name="Footer Placeholder 7"/>
          <p:cNvSpPr>
            <a:spLocks noGrp="1"/>
          </p:cNvSpPr>
          <p:nvPr>
            <p:ph type="ftr" sz="quarter" idx="11"/>
          </p:nvPr>
        </p:nvSpPr>
        <p:spPr/>
        <p:txBody>
          <a:bodyPr/>
          <a:lstStyle>
            <a:lvl1pPr>
              <a:defRPr>
                <a:solidFill>
                  <a:srgbClr val="FFFFFF">
                    <a:alpha val="80000"/>
                  </a:srgbClr>
                </a:solidFill>
              </a:defRPr>
            </a:lvl1pPr>
          </a:lstStyle>
          <a:p>
            <a:endParaRPr lang="en-US" dirty="0"/>
          </a:p>
        </p:txBody>
      </p:sp>
      <p:sp>
        <p:nvSpPr>
          <p:cNvPr id="9" name="Slide Number Placeholder 8"/>
          <p:cNvSpPr>
            <a:spLocks noGrp="1"/>
          </p:cNvSpPr>
          <p:nvPr>
            <p:ph type="sldNum" sz="quarter" idx="12"/>
          </p:nvPr>
        </p:nvSpPr>
        <p:spPr/>
        <p:txBody>
          <a:bodyPr/>
          <a:lstStyle>
            <a:lvl1pPr>
              <a:defRPr>
                <a:solidFill>
                  <a:srgbClr val="FFFFFF">
                    <a:alpha val="25000"/>
                  </a:srgbClr>
                </a:solidFill>
              </a:defRPr>
            </a:lvl1pPr>
          </a:lstStyle>
          <a:p>
            <a:fld id="{4FAB73BC-B049-4115-A692-8D63A059BFB8}" type="slidenum">
              <a:rPr lang="en-US" dirty="0"/>
              <a:t>‹#›</a:t>
            </a:fld>
            <a:endParaRPr lang="en-US" dirty="0"/>
          </a:p>
        </p:txBody>
      </p:sp>
    </p:spTree>
  </p:cSld>
  <p:clrMapOvr>
    <a:masterClrMapping/>
  </p:clrMapOvr>
  <p:transition spd="slow">
    <p:wip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A89B7-A097-4712-87EF-1E5ACDCFFAE9}"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43950" y="695325"/>
            <a:ext cx="2628900" cy="48006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1525" y="714375"/>
            <a:ext cx="7734300" cy="54006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A89B7-A097-4712-87EF-1E5ACDCFFAE9}"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6_Style slide layout">
    <p:bg>
      <p:bgPr>
        <a:solidFill>
          <a:schemeClr val="accent1"/>
        </a:solidFill>
        <a:effectLst/>
      </p:bgPr>
    </p:bg>
    <p:spTree>
      <p:nvGrpSpPr>
        <p:cNvPr id="1" name=""/>
        <p:cNvGrpSpPr/>
        <p:nvPr/>
      </p:nvGrpSpPr>
      <p:grpSpPr>
        <a:xfrm>
          <a:off x="0" y="0"/>
          <a:ext cx="0" cy="0"/>
          <a:chOff x="0" y="0"/>
          <a:chExt cx="0" cy="0"/>
        </a:xfrm>
      </p:grpSpPr>
    </p:spTree>
  </p:cSld>
  <p:clrMapOvr>
    <a:masterClrMapping/>
  </p:clrMapOvr>
  <p:transition spd="slow">
    <p:wip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_Agenda Layou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1"/>
          <p:cNvSpPr/>
          <p:nvPr userDrawn="1"/>
        </p:nvSpPr>
        <p:spPr>
          <a:xfrm>
            <a:off x="0" y="0"/>
            <a:ext cx="12192000" cy="6858000"/>
          </a:xfrm>
          <a:prstGeom prst="rect">
            <a:avLst/>
          </a:pr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sz="2400"/>
          </a:p>
        </p:txBody>
      </p:sp>
      <p:sp>
        <p:nvSpPr>
          <p:cNvPr id="3" name="Text Placeholder 9"/>
          <p:cNvSpPr>
            <a:spLocks noGrp="1"/>
          </p:cNvSpPr>
          <p:nvPr>
            <p:ph type="body" sz="quarter" idx="10" hasCustomPrompt="1"/>
          </p:nvPr>
        </p:nvSpPr>
        <p:spPr>
          <a:xfrm>
            <a:off x="431371" y="164638"/>
            <a:ext cx="9793088" cy="768085"/>
          </a:xfrm>
          <a:prstGeom prst="rect">
            <a:avLst/>
          </a:prstGeom>
        </p:spPr>
        <p:txBody>
          <a:bodyPr anchor="ctr"/>
          <a:lstStyle>
            <a:lvl1pPr marL="0" indent="0" algn="l">
              <a:buNone/>
              <a:defRPr sz="4800" b="0" baseline="0">
                <a:solidFill>
                  <a:schemeClr val="tx1">
                    <a:lumMod val="75000"/>
                    <a:lumOff val="25000"/>
                  </a:schemeClr>
                </a:solidFill>
                <a:latin typeface="+mj-lt"/>
                <a:cs typeface="Arial" panose="020B0604020202020204" pitchFamily="34" charset="0"/>
              </a:defRPr>
            </a:lvl1pPr>
          </a:lstStyle>
          <a:p>
            <a:pPr lvl="0"/>
            <a:r>
              <a:rPr lang="en-US" altLang="ko-KR" dirty="0"/>
              <a:t>BASIC LAYOUT</a:t>
            </a:r>
          </a:p>
        </p:txBody>
      </p:sp>
      <p:pic>
        <p:nvPicPr>
          <p:cNvPr id="4" name="Picture 2" descr="E:\002-KIMS BUSINESS\007-02-Fullslidesppt-Contents\20161216\Stethoscope as symbol of medicine PowerPoint Templates\main-item-01.png"/>
          <p:cNvPicPr>
            <a:picLocks noChangeAspect="1" noChangeArrowheads="1"/>
          </p:cNvPicPr>
          <p:nvPr userDrawn="1"/>
        </p:nvPicPr>
        <p:blipFill>
          <a:blip r:embed="rId3" cstate="print">
            <a:extLst>
              <a:ext uri="{28A0092B-C50C-407E-A947-70E740481C1C}">
                <a14:useLocalDpi xmlns:a14="http://schemas.microsoft.com/office/drawing/2010/main" val="0"/>
              </a:ext>
            </a:extLst>
          </a:blip>
          <a:srcRect/>
          <a:stretch>
            <a:fillRect/>
          </a:stretch>
        </p:blipFill>
        <p:spPr bwMode="auto">
          <a:xfrm>
            <a:off x="10700497" y="164637"/>
            <a:ext cx="1311368" cy="973283"/>
          </a:xfrm>
          <a:prstGeom prst="rect">
            <a:avLst/>
          </a:prstGeom>
          <a:noFill/>
          <a:extLst>
            <a:ext uri="{909E8E84-426E-40DD-AFC4-6F175D3DCCD1}">
              <a14:hiddenFill xmlns:a14="http://schemas.microsoft.com/office/drawing/2010/main">
                <a:solidFill>
                  <a:srgbClr val="FFFFFF"/>
                </a:solidFill>
              </a14:hiddenFill>
            </a:ext>
          </a:extLst>
        </p:spPr>
      </p:pic>
      <p:cxnSp>
        <p:nvCxnSpPr>
          <p:cNvPr id="5" name="Straight Connector 4"/>
          <p:cNvCxnSpPr/>
          <p:nvPr userDrawn="1"/>
        </p:nvCxnSpPr>
        <p:spPr>
          <a:xfrm>
            <a:off x="-8043" y="1089693"/>
            <a:ext cx="10232501" cy="0"/>
          </a:xfrm>
          <a:prstGeom prst="line">
            <a:avLst/>
          </a:prstGeom>
          <a:ln w="1905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58A89B7-A097-4712-87EF-1E5ACDCFFAE9}"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3504" y="767419"/>
            <a:ext cx="10780776" cy="3355848"/>
          </a:xfrm>
        </p:spPr>
        <p:txBody>
          <a:bodyPr anchor="b">
            <a:normAutofit/>
          </a:bodyPr>
          <a:lstStyle>
            <a:lvl1pPr>
              <a:lnSpc>
                <a:spcPct val="80000"/>
              </a:lnSpc>
              <a:defRPr sz="8800" b="0" baseline="0">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667512" y="4204209"/>
            <a:ext cx="9226296" cy="1645920"/>
          </a:xfrm>
        </p:spPr>
        <p:txBody>
          <a:bodyPr anchor="t">
            <a:normAutofit/>
          </a:bodyPr>
          <a:lstStyle>
            <a:lvl1pPr marL="0" indent="0">
              <a:buNone/>
              <a:defRPr sz="3200">
                <a:solidFill>
                  <a:schemeClr val="tx1"/>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958A89B7-A097-4712-87EF-1E5ACDCFFAE9}" type="datetimeFigureOut">
              <a:rPr lang="en-US" smtClean="0"/>
              <a:t>9/15/2022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76656"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011330" y="1998134"/>
            <a:ext cx="4663440" cy="376732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58A89B7-A097-4712-87EF-1E5ACDCFFAE9}" type="datetimeFigureOut">
              <a:rPr lang="en-US" smtClean="0"/>
              <a:t>9/15/2022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676656" y="2040467"/>
            <a:ext cx="4663440" cy="723400"/>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76656" y="2753084"/>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007608" y="2038435"/>
            <a:ext cx="4663440" cy="722376"/>
          </a:xfrm>
        </p:spPr>
        <p:txBody>
          <a:bodyPr anchor="ctr">
            <a:normAutofit/>
          </a:bodyPr>
          <a:lstStyle>
            <a:lvl1pPr marL="0" indent="0">
              <a:buNone/>
              <a:defRPr sz="2200" b="0" cap="all" baseline="0">
                <a:solidFill>
                  <a:schemeClr val="tx1">
                    <a:lumMod val="85000"/>
                    <a:lumOff val="15000"/>
                  </a:schemeClr>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007608" y="2750990"/>
            <a:ext cx="4663440" cy="320040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58A89B7-A097-4712-87EF-1E5ACDCFFAE9}" type="datetimeFigureOut">
              <a:rPr lang="en-US" smtClean="0"/>
              <a:t>9/15/2022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58A89B7-A097-4712-87EF-1E5ACDCFFAE9}" type="datetimeFigureOut">
              <a:rPr lang="en-US" smtClean="0"/>
              <a:t>9/15/2022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58A89B7-A097-4712-87EF-1E5ACDCFFAE9}" type="datetimeFigureOut">
              <a:rPr lang="en-US" smtClean="0"/>
              <a:t>9/15/2022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Rectangle 1"/>
          <p:cNvSpPr/>
          <p:nvPr/>
        </p:nvSpPr>
        <p:spPr>
          <a:xfrm>
            <a:off x="7620000" y="0"/>
            <a:ext cx="457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sp>
      <p:sp>
        <p:nvSpPr>
          <p:cNvPr id="9" name="Title 8"/>
          <p:cNvSpPr>
            <a:spLocks noGrp="1"/>
          </p:cNvSpPr>
          <p:nvPr>
            <p:ph type="title"/>
          </p:nvPr>
        </p:nvSpPr>
        <p:spPr>
          <a:xfrm>
            <a:off x="8261404" y="542282"/>
            <a:ext cx="3383280" cy="1920240"/>
          </a:xfrm>
        </p:spPr>
        <p:txBody>
          <a:bodyPr anchor="b">
            <a:noAutofit/>
          </a:bodyPr>
          <a:lstStyle>
            <a:lvl1pPr>
              <a:lnSpc>
                <a:spcPct val="85000"/>
              </a:lnSpc>
              <a:defRPr sz="400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762000" y="762000"/>
            <a:ext cx="6096000" cy="457200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275982" y="2511813"/>
            <a:ext cx="3398520" cy="3126987"/>
          </a:xfrm>
        </p:spPr>
        <p:txBody>
          <a:bodyPr>
            <a:normAutofit/>
          </a:bodyPr>
          <a:lstStyle>
            <a:lvl1pPr marL="0" marR="0" indent="0" algn="l" defTabSz="914400" rtl="0" eaLnBrk="1" fontAlgn="auto" latinLnBrk="0" hangingPunct="1">
              <a:lnSpc>
                <a:spcPct val="100000"/>
              </a:lnSpc>
              <a:spcBef>
                <a:spcPts val="1200"/>
              </a:spcBef>
              <a:spcAft>
                <a:spcPts val="0"/>
              </a:spcAft>
              <a:buClrTx/>
              <a:buSzTx/>
              <a:buFontTx/>
              <a:buNone/>
              <a:defRPr sz="18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l" defTabSz="914400" rtl="0" eaLnBrk="1" fontAlgn="auto" latinLnBrk="0" hangingPunct="1">
              <a:lnSpc>
                <a:spcPct val="100000"/>
              </a:lnSpc>
              <a:spcBef>
                <a:spcPts val="1400"/>
              </a:spcBef>
              <a:spcAft>
                <a:spcPts val="0"/>
              </a:spcAft>
              <a:buClrTx/>
              <a:buSzTx/>
              <a:buFontTx/>
              <a:buNone/>
              <a:defRPr/>
            </a:pPr>
            <a:r>
              <a:rPr lang="en-US"/>
              <a:t>Edit Master text styles</a:t>
            </a:r>
          </a:p>
        </p:txBody>
      </p:sp>
      <p:sp>
        <p:nvSpPr>
          <p:cNvPr id="5" name="Date Placeholder 4"/>
          <p:cNvSpPr>
            <a:spLocks noGrp="1"/>
          </p:cNvSpPr>
          <p:nvPr>
            <p:ph type="dt" sz="half" idx="10"/>
          </p:nvPr>
        </p:nvSpPr>
        <p:spPr/>
        <p:txBody>
          <a:bodyPr/>
          <a:lstStyle/>
          <a:p>
            <a:fld id="{958A89B7-A097-4712-87EF-1E5ACDCFFAE9}" type="datetimeFigureOut">
              <a:rPr lang="en-US" smtClean="0"/>
              <a:t>9/15/2022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rgbClr val="FFFFFF">
                    <a:alpha val="20000"/>
                  </a:srgbClr>
                </a:solidFill>
              </a:defRPr>
            </a:lvl1pPr>
          </a:lstStyle>
          <a:p>
            <a:fld id="{5B1BBDEE-6CCE-44B5-B957-D26AAC29BC6A}" type="slidenum">
              <a:rPr lang="en-US" smtClean="0"/>
              <a:t>‹#›</a:t>
            </a:fld>
            <a:endParaRPr lang="en-US"/>
          </a:p>
        </p:txBody>
      </p:sp>
    </p:spTree>
  </p:cSld>
  <p:clrMapOvr>
    <a:masterClrMapping/>
  </p:clrMapOvr>
  <p:transition spd="slow">
    <p:wip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649224" y="5418667"/>
            <a:ext cx="10780776" cy="613283"/>
          </a:xfrm>
        </p:spPr>
        <p:txBody>
          <a:bodyPr anchor="b">
            <a:normAutofit/>
          </a:bodyPr>
          <a:lstStyle>
            <a:lvl1pPr>
              <a:defRPr sz="32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0"/>
            <a:ext cx="12192000" cy="5330952"/>
          </a:xfrm>
          <a:solidFill>
            <a:schemeClr val="accent1">
              <a:lumMod val="40000"/>
              <a:lumOff val="60000"/>
            </a:schemeClr>
          </a:solidFill>
        </p:spPr>
        <p:txBody>
          <a:bodyPr anchor="t"/>
          <a:lstStyle>
            <a:lvl1pPr marL="0" indent="0" algn="ctr">
              <a:spcBef>
                <a:spcPts val="800"/>
              </a:spcBef>
              <a:buNone/>
              <a:defRPr sz="3200">
                <a:solidFill>
                  <a:schemeClr val="tx1">
                    <a:lumMod val="75000"/>
                    <a:lumOff val="2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76656" y="5909735"/>
            <a:ext cx="9229344" cy="533400"/>
          </a:xfrm>
        </p:spPr>
        <p:txBody>
          <a:bodyPr>
            <a:normAutofit/>
          </a:bodyPr>
          <a:lstStyle>
            <a:lvl1pPr marL="0" indent="0">
              <a:lnSpc>
                <a:spcPct val="90000"/>
              </a:lnSpc>
              <a:buNone/>
              <a:defRPr sz="1400">
                <a:solidFill>
                  <a:srgbClr val="262626"/>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2" name="Date Placeholder 11"/>
          <p:cNvSpPr>
            <a:spLocks noGrp="1"/>
          </p:cNvSpPr>
          <p:nvPr>
            <p:ph type="dt" sz="half" idx="10"/>
          </p:nvPr>
        </p:nvSpPr>
        <p:spPr/>
        <p:txBody>
          <a:bodyPr/>
          <a:lstStyle>
            <a:lvl1pPr>
              <a:defRPr>
                <a:solidFill>
                  <a:srgbClr val="FFFFFF">
                    <a:alpha val="80000"/>
                  </a:srgbClr>
                </a:solidFill>
              </a:defRPr>
            </a:lvl1pPr>
          </a:lstStyle>
          <a:p>
            <a:fld id="{958A89B7-A097-4712-87EF-1E5ACDCFFAE9}" type="datetimeFigureOut">
              <a:rPr lang="en-US" smtClean="0"/>
              <a:t>9/15/2022</a:t>
            </a:fld>
            <a:endParaRPr lang="en-US"/>
          </a:p>
        </p:txBody>
      </p:sp>
      <p:sp>
        <p:nvSpPr>
          <p:cNvPr id="13" name="Footer Placeholder 12"/>
          <p:cNvSpPr>
            <a:spLocks noGrp="1"/>
          </p:cNvSpPr>
          <p:nvPr>
            <p:ph type="ftr" sz="quarter" idx="11"/>
          </p:nvPr>
        </p:nvSpPr>
        <p:spPr/>
        <p:txBody>
          <a:bodyPr/>
          <a:lstStyle>
            <a:lvl1pPr>
              <a:defRPr>
                <a:solidFill>
                  <a:srgbClr val="FFFFFF">
                    <a:alpha val="80000"/>
                  </a:srgbClr>
                </a:solidFill>
              </a:defRPr>
            </a:lvl1pPr>
          </a:lstStyle>
          <a:p>
            <a:endParaRPr lang="en-US"/>
          </a:p>
        </p:txBody>
      </p:sp>
      <p:sp>
        <p:nvSpPr>
          <p:cNvPr id="14" name="Slide Number Placeholder 13"/>
          <p:cNvSpPr>
            <a:spLocks noGrp="1"/>
          </p:cNvSpPr>
          <p:nvPr>
            <p:ph type="sldNum" sz="quarter" idx="12"/>
          </p:nvPr>
        </p:nvSpPr>
        <p:spPr/>
        <p:txBody>
          <a:bodyPr/>
          <a:lstStyle>
            <a:lvl1pPr>
              <a:defRPr>
                <a:solidFill>
                  <a:srgbClr val="FFFFFF">
                    <a:alpha val="25000"/>
                  </a:srgbClr>
                </a:solidFill>
              </a:defRPr>
            </a:lvl1pPr>
          </a:lstStyle>
          <a:p>
            <a:fld id="{5B1BBDEE-6CCE-44B5-B957-D26AAC29BC6A}" type="slidenum">
              <a:rPr lang="en-US" smtClean="0"/>
              <a:t>‹#›</a:t>
            </a:fld>
            <a:endParaRPr lang="en-US"/>
          </a:p>
        </p:txBody>
      </p:sp>
    </p:spTree>
  </p:cSld>
  <p:clrMapOvr>
    <a:overrideClrMapping bg1="lt1" tx1="dk1" bg2="lt2" tx2="dk2" accent1="accent1" accent2="accent2" accent3="accent3" accent4="accent4" accent5="accent5" accent6="accent6" hlink="hlink" folHlink="folHlink"/>
  </p:clrMapOvr>
  <p:transition spd="slow">
    <p:wip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57224" y="499533"/>
            <a:ext cx="10772775" cy="165819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76656" y="2011680"/>
            <a:ext cx="10753725" cy="3766185"/>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85800" y="6412447"/>
            <a:ext cx="4114800" cy="228600"/>
          </a:xfrm>
          <a:prstGeom prst="rect">
            <a:avLst/>
          </a:prstGeom>
        </p:spPr>
        <p:txBody>
          <a:bodyPr vert="horz" lIns="91440" tIns="45720" rIns="91440" bIns="45720" rtlCol="0" anchor="ctr"/>
          <a:lstStyle>
            <a:lvl1pPr algn="l">
              <a:defRPr sz="950">
                <a:solidFill>
                  <a:schemeClr val="tx1">
                    <a:alpha val="80000"/>
                  </a:schemeClr>
                </a:solidFill>
              </a:defRPr>
            </a:lvl1pPr>
          </a:lstStyle>
          <a:p>
            <a:fld id="{5586B75A-687E-405C-8A0B-8D00578BA2C3}" type="datetimeFigureOut">
              <a:rPr lang="en-US" dirty="0"/>
              <a:t>9/15/2022</a:t>
            </a:fld>
            <a:endParaRPr lang="en-US" dirty="0"/>
          </a:p>
        </p:txBody>
      </p:sp>
      <p:sp>
        <p:nvSpPr>
          <p:cNvPr id="5" name="Footer Placeholder 4"/>
          <p:cNvSpPr>
            <a:spLocks noGrp="1"/>
          </p:cNvSpPr>
          <p:nvPr>
            <p:ph type="ftr" sz="quarter" idx="3"/>
          </p:nvPr>
        </p:nvSpPr>
        <p:spPr>
          <a:xfrm>
            <a:off x="685800" y="6554697"/>
            <a:ext cx="5029200" cy="228600"/>
          </a:xfrm>
          <a:prstGeom prst="rect">
            <a:avLst/>
          </a:prstGeom>
        </p:spPr>
        <p:txBody>
          <a:bodyPr vert="horz" lIns="91440" tIns="45720" rIns="91440" bIns="45720" rtlCol="0" anchor="ctr"/>
          <a:lstStyle>
            <a:lvl1pPr algn="l">
              <a:defRPr sz="950" cap="all" baseline="0">
                <a:solidFill>
                  <a:schemeClr val="tx1">
                    <a:alpha val="80000"/>
                  </a:schemeClr>
                </a:solidFill>
              </a:defRPr>
            </a:lvl1pPr>
          </a:lstStyle>
          <a:p>
            <a:endParaRPr lang="en-US" dirty="0"/>
          </a:p>
        </p:txBody>
      </p:sp>
      <p:sp>
        <p:nvSpPr>
          <p:cNvPr id="6" name="Slide Number Placeholder 5"/>
          <p:cNvSpPr>
            <a:spLocks noGrp="1"/>
          </p:cNvSpPr>
          <p:nvPr>
            <p:ph type="sldNum" sz="quarter" idx="4"/>
          </p:nvPr>
        </p:nvSpPr>
        <p:spPr>
          <a:xfrm>
            <a:off x="8763926" y="5876412"/>
            <a:ext cx="2926080" cy="1397039"/>
          </a:xfrm>
          <a:prstGeom prst="rect">
            <a:avLst/>
          </a:prstGeom>
        </p:spPr>
        <p:txBody>
          <a:bodyPr vert="horz" lIns="91440" tIns="45720" rIns="91440" bIns="45720" rtlCol="0" anchor="b"/>
          <a:lstStyle>
            <a:lvl1pPr algn="r">
              <a:defRPr sz="10300" b="0">
                <a:ln>
                  <a:noFill/>
                </a:ln>
                <a:solidFill>
                  <a:schemeClr val="accent1">
                    <a:alpha val="25000"/>
                  </a:schemeClr>
                </a:solidFill>
                <a:latin typeface="+mj-lt"/>
              </a:defRPr>
            </a:lvl1pPr>
          </a:lstStyle>
          <a:p>
            <a:fld id="{4FAB73BC-B049-4115-A692-8D63A059BFB8}" type="slidenum">
              <a:rPr lang="en-US" dirty="0"/>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transition spd="slow">
    <p:wipe/>
  </p:transition>
  <p:txStyles>
    <p:title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p:titleStyle>
    <p:bodyStyle>
      <a:lvl1pPr marL="91440" indent="-91440" algn="l" defTabSz="914400" rtl="0" eaLnBrk="1" latinLnBrk="0" hangingPunct="1">
        <a:lnSpc>
          <a:spcPct val="85000"/>
        </a:lnSpc>
        <a:spcBef>
          <a:spcPts val="1300"/>
        </a:spcBef>
        <a:buFont typeface="Arial" panose="020B0604020202020204" pitchFamily="34" charset="0"/>
        <a:buChar char=" "/>
        <a:defRPr sz="2400" kern="1200">
          <a:solidFill>
            <a:schemeClr val="tx1">
              <a:lumMod val="85000"/>
              <a:lumOff val="15000"/>
            </a:schemeClr>
          </a:solidFill>
          <a:latin typeface="+mn-lt"/>
          <a:ea typeface="+mn-ea"/>
          <a:cs typeface="+mn-cs"/>
        </a:defRPr>
      </a:lvl1pPr>
      <a:lvl2pPr marL="347345" indent="-342900" algn="l" defTabSz="914400" rtl="0" eaLnBrk="1" latinLnBrk="0" hangingPunct="1">
        <a:lnSpc>
          <a:spcPct val="85000"/>
        </a:lnSpc>
        <a:spcBef>
          <a:spcPts val="600"/>
        </a:spcBef>
        <a:buFont typeface="Arial" panose="020B0604020202020204" pitchFamily="34" charset="0"/>
        <a:buChar char=" "/>
        <a:defRPr sz="2400" kern="1200">
          <a:solidFill>
            <a:schemeClr val="tx1">
              <a:lumMod val="85000"/>
              <a:lumOff val="15000"/>
            </a:schemeClr>
          </a:solidFill>
          <a:latin typeface="+mn-lt"/>
          <a:ea typeface="+mn-ea"/>
          <a:cs typeface="+mn-cs"/>
        </a:defRPr>
      </a:lvl2pPr>
      <a:lvl3pPr marL="548640" indent="-548640" algn="l" defTabSz="914400" rtl="0" eaLnBrk="1" latinLnBrk="0" hangingPunct="1">
        <a:lnSpc>
          <a:spcPct val="85000"/>
        </a:lnSpc>
        <a:spcBef>
          <a:spcPts val="600"/>
        </a:spcBef>
        <a:buFont typeface="Arial" panose="020B0604020202020204" pitchFamily="34" charset="0"/>
        <a:buChar char=" "/>
        <a:defRPr sz="2000" i="1" kern="1200">
          <a:solidFill>
            <a:schemeClr val="tx1">
              <a:lumMod val="85000"/>
              <a:lumOff val="15000"/>
            </a:schemeClr>
          </a:solidFill>
          <a:latin typeface="+mn-lt"/>
          <a:ea typeface="+mn-ea"/>
          <a:cs typeface="+mn-cs"/>
        </a:defRPr>
      </a:lvl3pPr>
      <a:lvl4pPr marL="822960" indent="-82296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4pPr>
      <a:lvl5pPr marL="1097280" indent="-109728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5pPr>
      <a:lvl6pPr marL="1200150"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6pPr>
      <a:lvl7pPr marL="1400175"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7pPr>
      <a:lvl8pPr marL="1600200"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8pPr>
      <a:lvl9pPr marL="1800225" indent="-228600" algn="l" defTabSz="914400" rtl="0" eaLnBrk="1" latinLnBrk="0" hangingPunct="1">
        <a:lnSpc>
          <a:spcPct val="85000"/>
        </a:lnSpc>
        <a:spcBef>
          <a:spcPts val="600"/>
        </a:spcBef>
        <a:buFont typeface="Arial" panose="020B0604020202020204" pitchFamily="34" charset="0"/>
        <a:buChar char=" "/>
        <a:defRPr sz="1800" kern="120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94" name="자유형: 도형 61"/>
          <p:cNvSpPr/>
          <p:nvPr/>
        </p:nvSpPr>
        <p:spPr>
          <a:xfrm>
            <a:off x="4765704" y="3087898"/>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grpSp>
        <p:nvGrpSpPr>
          <p:cNvPr id="8" name="Group 7"/>
          <p:cNvGrpSpPr/>
          <p:nvPr/>
        </p:nvGrpSpPr>
        <p:grpSpPr>
          <a:xfrm>
            <a:off x="2169534" y="196638"/>
            <a:ext cx="7000592" cy="6118055"/>
            <a:chOff x="871956" y="-2930"/>
            <a:chExt cx="7225596" cy="6314693"/>
          </a:xfrm>
        </p:grpSpPr>
        <p:sp>
          <p:nvSpPr>
            <p:cNvPr id="4" name="Oval 6"/>
            <p:cNvSpPr/>
            <p:nvPr/>
          </p:nvSpPr>
          <p:spPr>
            <a:xfrm rot="14243215">
              <a:off x="888956" y="1721860"/>
              <a:ext cx="2374296" cy="1768833"/>
            </a:xfrm>
            <a:custGeom>
              <a:avLst/>
              <a:gdLst/>
              <a:ahLst/>
              <a:cxnLst/>
              <a:rect l="l" t="t" r="r" b="b"/>
              <a:pathLst>
                <a:path w="2374296" h="1768833">
                  <a:moveTo>
                    <a:pt x="2122319" y="274160"/>
                  </a:moveTo>
                  <a:cubicBezTo>
                    <a:pt x="2279947" y="434566"/>
                    <a:pt x="2376382" y="655105"/>
                    <a:pt x="2374262" y="897757"/>
                  </a:cubicBezTo>
                  <a:cubicBezTo>
                    <a:pt x="2370023" y="1383058"/>
                    <a:pt x="1973171" y="1773038"/>
                    <a:pt x="1487868" y="1768799"/>
                  </a:cubicBezTo>
                  <a:lnTo>
                    <a:pt x="244916" y="1757941"/>
                  </a:lnTo>
                  <a:cubicBezTo>
                    <a:pt x="243021" y="1760093"/>
                    <a:pt x="240936" y="1760194"/>
                    <a:pt x="238844" y="1760193"/>
                  </a:cubicBezTo>
                  <a:lnTo>
                    <a:pt x="232478" y="1757834"/>
                  </a:lnTo>
                  <a:lnTo>
                    <a:pt x="215240" y="1757683"/>
                  </a:lnTo>
                  <a:lnTo>
                    <a:pt x="215239" y="1757682"/>
                  </a:lnTo>
                  <a:lnTo>
                    <a:pt x="215233" y="1757683"/>
                  </a:lnTo>
                  <a:lnTo>
                    <a:pt x="215233" y="1757679"/>
                  </a:lnTo>
                  <a:lnTo>
                    <a:pt x="200021" y="1745799"/>
                  </a:lnTo>
                  <a:cubicBezTo>
                    <a:pt x="85924" y="1677713"/>
                    <a:pt x="0" y="1316657"/>
                    <a:pt x="0" y="881792"/>
                  </a:cubicBezTo>
                  <a:cubicBezTo>
                    <a:pt x="0" y="483215"/>
                    <a:pt x="72182" y="146639"/>
                    <a:pt x="172783" y="42438"/>
                  </a:cubicBezTo>
                  <a:cubicBezTo>
                    <a:pt x="191110" y="13973"/>
                    <a:pt x="217565" y="-2559"/>
                    <a:pt x="239494" y="324"/>
                  </a:cubicBezTo>
                  <a:lnTo>
                    <a:pt x="1503219" y="11362"/>
                  </a:lnTo>
                  <a:cubicBezTo>
                    <a:pt x="1745871" y="13482"/>
                    <a:pt x="1964691" y="113754"/>
                    <a:pt x="2122319" y="274160"/>
                  </a:cubicBezTo>
                  <a:close/>
                </a:path>
              </a:pathLst>
            </a:cu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nvGrpSpPr>
            <p:cNvPr id="5" name="Group 8"/>
            <p:cNvGrpSpPr/>
            <p:nvPr/>
          </p:nvGrpSpPr>
          <p:grpSpPr>
            <a:xfrm rot="15399350">
              <a:off x="688600" y="3976971"/>
              <a:ext cx="2518148" cy="2151435"/>
              <a:chOff x="2066735" y="1837293"/>
              <a:chExt cx="2518148" cy="2151435"/>
            </a:xfrm>
            <a:solidFill>
              <a:srgbClr val="FFC000"/>
            </a:solidFill>
          </p:grpSpPr>
          <p:sp>
            <p:nvSpPr>
              <p:cNvPr id="6" name="Round Same Side Corner Rectangle 2"/>
              <p:cNvSpPr/>
              <p:nvPr/>
            </p:nvSpPr>
            <p:spPr>
              <a:xfrm rot="18900000">
                <a:off x="2066735" y="1837293"/>
                <a:ext cx="1757503" cy="2151435"/>
              </a:xfrm>
              <a:prstGeom prst="round2SameRect">
                <a:avLst>
                  <a:gd name="adj1" fmla="val 50000"/>
                  <a:gd name="adj2" fmla="val 0"/>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sp>
            <p:nvSpPr>
              <p:cNvPr id="7" name="Oval 3"/>
              <p:cNvSpPr/>
              <p:nvPr/>
            </p:nvSpPr>
            <p:spPr>
              <a:xfrm rot="2700000">
                <a:off x="3590577" y="2794901"/>
                <a:ext cx="231105" cy="1757506"/>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
          <p:nvSpPr>
            <p:cNvPr id="73" name="자유형: 도형 60"/>
            <p:cNvSpPr/>
            <p:nvPr/>
          </p:nvSpPr>
          <p:spPr>
            <a:xfrm>
              <a:off x="4104244" y="2967108"/>
              <a:ext cx="516682" cy="416498"/>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자유형: 도형 61"/>
            <p:cNvSpPr/>
            <p:nvPr/>
          </p:nvSpPr>
          <p:spPr>
            <a:xfrm rot="2641289">
              <a:off x="2878938" y="4225870"/>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sp>
          <p:nvSpPr>
            <p:cNvPr id="75" name="자유형: 도형 62"/>
            <p:cNvSpPr/>
            <p:nvPr/>
          </p:nvSpPr>
          <p:spPr>
            <a:xfrm rot="2806757">
              <a:off x="4056024" y="3394441"/>
              <a:ext cx="308457" cy="691921"/>
            </a:xfrm>
            <a:custGeom>
              <a:avLst/>
              <a:gdLst>
                <a:gd name="connsiteX0" fmla="*/ 164586 w 530376"/>
                <a:gd name="connsiteY0" fmla="*/ 839170 h 1189723"/>
                <a:gd name="connsiteX1" fmla="*/ 145748 w 530376"/>
                <a:gd name="connsiteY1" fmla="*/ 858009 h 1189723"/>
                <a:gd name="connsiteX2" fmla="*/ 164586 w 530376"/>
                <a:gd name="connsiteY2" fmla="*/ 876847 h 1189723"/>
                <a:gd name="connsiteX3" fmla="*/ 202263 w 530376"/>
                <a:gd name="connsiteY3" fmla="*/ 876847 h 1189723"/>
                <a:gd name="connsiteX4" fmla="*/ 221101 w 530376"/>
                <a:gd name="connsiteY4" fmla="*/ 858009 h 1189723"/>
                <a:gd name="connsiteX5" fmla="*/ 202263 w 530376"/>
                <a:gd name="connsiteY5" fmla="*/ 839170 h 1189723"/>
                <a:gd name="connsiteX6" fmla="*/ 481213 w 530376"/>
                <a:gd name="connsiteY6" fmla="*/ 121630 h 1189723"/>
                <a:gd name="connsiteX7" fmla="*/ 526963 w 530376"/>
                <a:gd name="connsiteY7" fmla="*/ 191424 h 1189723"/>
                <a:gd name="connsiteX8" fmla="*/ 299085 w 530376"/>
                <a:gd name="connsiteY8" fmla="*/ 300092 h 1189723"/>
                <a:gd name="connsiteX9" fmla="*/ 481213 w 530376"/>
                <a:gd name="connsiteY9" fmla="*/ 121630 h 1189723"/>
                <a:gd name="connsiteX10" fmla="*/ 49163 w 530376"/>
                <a:gd name="connsiteY10" fmla="*/ 118951 h 1189723"/>
                <a:gd name="connsiteX11" fmla="*/ 231292 w 530376"/>
                <a:gd name="connsiteY11" fmla="*/ 297413 h 1189723"/>
                <a:gd name="connsiteX12" fmla="*/ 3413 w 530376"/>
                <a:gd name="connsiteY12" fmla="*/ 188745 h 1189723"/>
                <a:gd name="connsiteX13" fmla="*/ 49163 w 530376"/>
                <a:gd name="connsiteY13" fmla="*/ 118951 h 1189723"/>
                <a:gd name="connsiteX14" fmla="*/ 264655 w 530376"/>
                <a:gd name="connsiteY14" fmla="*/ 6 h 1189723"/>
                <a:gd name="connsiteX15" fmla="*/ 310031 w 530376"/>
                <a:gd name="connsiteY15" fmla="*/ 25957 h 1189723"/>
                <a:gd name="connsiteX16" fmla="*/ 285847 w 530376"/>
                <a:gd name="connsiteY16" fmla="*/ 270825 h 1189723"/>
                <a:gd name="connsiteX17" fmla="*/ 266480 w 530376"/>
                <a:gd name="connsiteY17" fmla="*/ 303970 h 1189723"/>
                <a:gd name="connsiteX18" fmla="*/ 325588 w 530376"/>
                <a:gd name="connsiteY18" fmla="*/ 320384 h 1189723"/>
                <a:gd name="connsiteX19" fmla="*/ 387639 w 530376"/>
                <a:gd name="connsiteY19" fmla="*/ 376107 h 1189723"/>
                <a:gd name="connsiteX20" fmla="*/ 419186 w 530376"/>
                <a:gd name="connsiteY20" fmla="*/ 505113 h 1189723"/>
                <a:gd name="connsiteX21" fmla="*/ 419462 w 530376"/>
                <a:gd name="connsiteY21" fmla="*/ 556413 h 1189723"/>
                <a:gd name="connsiteX22" fmla="*/ 409765 w 530376"/>
                <a:gd name="connsiteY22" fmla="*/ 552397 h 1189723"/>
                <a:gd name="connsiteX23" fmla="*/ 321853 w 530376"/>
                <a:gd name="connsiteY23" fmla="*/ 552397 h 1189723"/>
                <a:gd name="connsiteX24" fmla="*/ 303015 w 530376"/>
                <a:gd name="connsiteY24" fmla="*/ 571235 h 1189723"/>
                <a:gd name="connsiteX25" fmla="*/ 321853 w 530376"/>
                <a:gd name="connsiteY25" fmla="*/ 590073 h 1189723"/>
                <a:gd name="connsiteX26" fmla="*/ 409765 w 530376"/>
                <a:gd name="connsiteY26" fmla="*/ 590073 h 1189723"/>
                <a:gd name="connsiteX27" fmla="*/ 418177 w 530376"/>
                <a:gd name="connsiteY27" fmla="*/ 586589 h 1189723"/>
                <a:gd name="connsiteX28" fmla="*/ 416025 w 530376"/>
                <a:gd name="connsiteY28" fmla="*/ 622569 h 1189723"/>
                <a:gd name="connsiteX29" fmla="*/ 360079 w 530376"/>
                <a:gd name="connsiteY29" fmla="*/ 622569 h 1189723"/>
                <a:gd name="connsiteX30" fmla="*/ 341241 w 530376"/>
                <a:gd name="connsiteY30" fmla="*/ 641408 h 1189723"/>
                <a:gd name="connsiteX31" fmla="*/ 360079 w 530376"/>
                <a:gd name="connsiteY31" fmla="*/ 660246 h 1189723"/>
                <a:gd name="connsiteX32" fmla="*/ 411944 w 530376"/>
                <a:gd name="connsiteY32" fmla="*/ 660246 h 1189723"/>
                <a:gd name="connsiteX33" fmla="*/ 404527 w 530376"/>
                <a:gd name="connsiteY33" fmla="*/ 723035 h 1189723"/>
                <a:gd name="connsiteX34" fmla="*/ 372875 w 530376"/>
                <a:gd name="connsiteY34" fmla="*/ 890194 h 1189723"/>
                <a:gd name="connsiteX35" fmla="*/ 361580 w 530376"/>
                <a:gd name="connsiteY35" fmla="*/ 935301 h 1189723"/>
                <a:gd name="connsiteX36" fmla="*/ 360291 w 530376"/>
                <a:gd name="connsiteY36" fmla="*/ 933390 h 1189723"/>
                <a:gd name="connsiteX37" fmla="*/ 346970 w 530376"/>
                <a:gd name="connsiteY37" fmla="*/ 927872 h 1189723"/>
                <a:gd name="connsiteX38" fmla="*/ 309294 w 530376"/>
                <a:gd name="connsiteY38" fmla="*/ 927872 h 1189723"/>
                <a:gd name="connsiteX39" fmla="*/ 290456 w 530376"/>
                <a:gd name="connsiteY39" fmla="*/ 946710 h 1189723"/>
                <a:gd name="connsiteX40" fmla="*/ 309294 w 530376"/>
                <a:gd name="connsiteY40" fmla="*/ 965548 h 1189723"/>
                <a:gd name="connsiteX41" fmla="*/ 346970 w 530376"/>
                <a:gd name="connsiteY41" fmla="*/ 965548 h 1189723"/>
                <a:gd name="connsiteX42" fmla="*/ 354820 w 530376"/>
                <a:gd name="connsiteY42" fmla="*/ 962297 h 1189723"/>
                <a:gd name="connsiteX43" fmla="*/ 353218 w 530376"/>
                <a:gd name="connsiteY43" fmla="*/ 968695 h 1189723"/>
                <a:gd name="connsiteX44" fmla="*/ 255023 w 530376"/>
                <a:gd name="connsiteY44" fmla="*/ 1189723 h 1189723"/>
                <a:gd name="connsiteX45" fmla="*/ 115239 w 530376"/>
                <a:gd name="connsiteY45" fmla="*/ 368939 h 1189723"/>
                <a:gd name="connsiteX46" fmla="*/ 256815 w 530376"/>
                <a:gd name="connsiteY46" fmla="*/ 301287 h 1189723"/>
                <a:gd name="connsiteX47" fmla="*/ 260359 w 530376"/>
                <a:gd name="connsiteY47" fmla="*/ 302271 h 1189723"/>
                <a:gd name="connsiteX48" fmla="*/ 240898 w 530376"/>
                <a:gd name="connsiteY48" fmla="*/ 271077 h 1189723"/>
                <a:gd name="connsiteX49" fmla="*/ 215549 w 530376"/>
                <a:gd name="connsiteY49" fmla="*/ 23471 h 1189723"/>
                <a:gd name="connsiteX50" fmla="*/ 264655 w 530376"/>
                <a:gd name="connsiteY50" fmla="*/ 6 h 11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0376" h="1189723">
                  <a:moveTo>
                    <a:pt x="164586" y="839170"/>
                  </a:moveTo>
                  <a:cubicBezTo>
                    <a:pt x="154182" y="839170"/>
                    <a:pt x="145748" y="847605"/>
                    <a:pt x="145748" y="858009"/>
                  </a:cubicBezTo>
                  <a:cubicBezTo>
                    <a:pt x="145748" y="868413"/>
                    <a:pt x="154182" y="876847"/>
                    <a:pt x="164586" y="876847"/>
                  </a:cubicBezTo>
                  <a:lnTo>
                    <a:pt x="202263" y="876847"/>
                  </a:lnTo>
                  <a:cubicBezTo>
                    <a:pt x="212666" y="876847"/>
                    <a:pt x="221101" y="868413"/>
                    <a:pt x="221101" y="858009"/>
                  </a:cubicBezTo>
                  <a:cubicBezTo>
                    <a:pt x="221101" y="847605"/>
                    <a:pt x="212666" y="839170"/>
                    <a:pt x="202263" y="839170"/>
                  </a:cubicBezTo>
                  <a:close/>
                  <a:moveTo>
                    <a:pt x="481213" y="121630"/>
                  </a:moveTo>
                  <a:cubicBezTo>
                    <a:pt x="519912" y="128626"/>
                    <a:pt x="538567" y="154873"/>
                    <a:pt x="526963" y="191424"/>
                  </a:cubicBezTo>
                  <a:cubicBezTo>
                    <a:pt x="508224" y="242724"/>
                    <a:pt x="311157" y="316210"/>
                    <a:pt x="299085" y="300092"/>
                  </a:cubicBezTo>
                  <a:cubicBezTo>
                    <a:pt x="287497" y="282748"/>
                    <a:pt x="422108" y="119884"/>
                    <a:pt x="481213" y="121630"/>
                  </a:cubicBezTo>
                  <a:close/>
                  <a:moveTo>
                    <a:pt x="49163" y="118951"/>
                  </a:moveTo>
                  <a:cubicBezTo>
                    <a:pt x="108268" y="117205"/>
                    <a:pt x="242880" y="280069"/>
                    <a:pt x="231292" y="297413"/>
                  </a:cubicBezTo>
                  <a:cubicBezTo>
                    <a:pt x="219219" y="313531"/>
                    <a:pt x="22152" y="240045"/>
                    <a:pt x="3413" y="188745"/>
                  </a:cubicBezTo>
                  <a:cubicBezTo>
                    <a:pt x="-8191" y="152194"/>
                    <a:pt x="10464" y="125947"/>
                    <a:pt x="49163" y="118951"/>
                  </a:cubicBezTo>
                  <a:close/>
                  <a:moveTo>
                    <a:pt x="264655" y="6"/>
                  </a:moveTo>
                  <a:cubicBezTo>
                    <a:pt x="281023" y="265"/>
                    <a:pt x="296770" y="8760"/>
                    <a:pt x="310031" y="25957"/>
                  </a:cubicBezTo>
                  <a:cubicBezTo>
                    <a:pt x="336759" y="63874"/>
                    <a:pt x="310341" y="203188"/>
                    <a:pt x="285847" y="270825"/>
                  </a:cubicBezTo>
                  <a:lnTo>
                    <a:pt x="266480" y="303970"/>
                  </a:lnTo>
                  <a:lnTo>
                    <a:pt x="325588" y="320384"/>
                  </a:lnTo>
                  <a:cubicBezTo>
                    <a:pt x="347616" y="332798"/>
                    <a:pt x="368523" y="351316"/>
                    <a:pt x="387639" y="376107"/>
                  </a:cubicBezTo>
                  <a:cubicBezTo>
                    <a:pt x="406904" y="403437"/>
                    <a:pt x="416593" y="449038"/>
                    <a:pt x="419186" y="505113"/>
                  </a:cubicBezTo>
                  <a:lnTo>
                    <a:pt x="419462" y="556413"/>
                  </a:lnTo>
                  <a:lnTo>
                    <a:pt x="409765" y="552397"/>
                  </a:lnTo>
                  <a:lnTo>
                    <a:pt x="321853" y="552397"/>
                  </a:lnTo>
                  <a:cubicBezTo>
                    <a:pt x="311449" y="552397"/>
                    <a:pt x="303015" y="560831"/>
                    <a:pt x="303015" y="571235"/>
                  </a:cubicBezTo>
                  <a:cubicBezTo>
                    <a:pt x="303015" y="581639"/>
                    <a:pt x="311449" y="590073"/>
                    <a:pt x="321853" y="590073"/>
                  </a:cubicBezTo>
                  <a:lnTo>
                    <a:pt x="409765" y="590073"/>
                  </a:lnTo>
                  <a:lnTo>
                    <a:pt x="418177" y="586589"/>
                  </a:lnTo>
                  <a:lnTo>
                    <a:pt x="416025" y="622569"/>
                  </a:lnTo>
                  <a:lnTo>
                    <a:pt x="360079" y="622569"/>
                  </a:lnTo>
                  <a:cubicBezTo>
                    <a:pt x="349676" y="622569"/>
                    <a:pt x="341241" y="631004"/>
                    <a:pt x="341241" y="641408"/>
                  </a:cubicBezTo>
                  <a:cubicBezTo>
                    <a:pt x="341241" y="651811"/>
                    <a:pt x="349676" y="660246"/>
                    <a:pt x="360079" y="660246"/>
                  </a:cubicBezTo>
                  <a:lnTo>
                    <a:pt x="411944" y="660246"/>
                  </a:lnTo>
                  <a:lnTo>
                    <a:pt x="404527" y="723035"/>
                  </a:lnTo>
                  <a:cubicBezTo>
                    <a:pt x="396319" y="779000"/>
                    <a:pt x="385342" y="836061"/>
                    <a:pt x="372875" y="890194"/>
                  </a:cubicBezTo>
                  <a:lnTo>
                    <a:pt x="361580" y="935301"/>
                  </a:lnTo>
                  <a:lnTo>
                    <a:pt x="360291" y="933390"/>
                  </a:lnTo>
                  <a:cubicBezTo>
                    <a:pt x="356882" y="929981"/>
                    <a:pt x="352173" y="927872"/>
                    <a:pt x="346970" y="927872"/>
                  </a:cubicBezTo>
                  <a:lnTo>
                    <a:pt x="309294" y="927872"/>
                  </a:lnTo>
                  <a:cubicBezTo>
                    <a:pt x="298890" y="927872"/>
                    <a:pt x="290456" y="936306"/>
                    <a:pt x="290456" y="946710"/>
                  </a:cubicBezTo>
                  <a:cubicBezTo>
                    <a:pt x="290456" y="957114"/>
                    <a:pt x="298890" y="965548"/>
                    <a:pt x="309294" y="965548"/>
                  </a:cubicBezTo>
                  <a:lnTo>
                    <a:pt x="346970" y="965548"/>
                  </a:lnTo>
                  <a:lnTo>
                    <a:pt x="354820" y="962297"/>
                  </a:lnTo>
                  <a:lnTo>
                    <a:pt x="353218" y="968695"/>
                  </a:lnTo>
                  <a:cubicBezTo>
                    <a:pt x="319128" y="1094195"/>
                    <a:pt x="279729" y="1188825"/>
                    <a:pt x="255023" y="1189723"/>
                  </a:cubicBezTo>
                  <a:cubicBezTo>
                    <a:pt x="186923" y="1188528"/>
                    <a:pt x="544" y="524255"/>
                    <a:pt x="115239" y="368939"/>
                  </a:cubicBezTo>
                  <a:cubicBezTo>
                    <a:pt x="160639" y="323539"/>
                    <a:pt x="209623" y="300539"/>
                    <a:pt x="256815" y="301287"/>
                  </a:cubicBezTo>
                  <a:lnTo>
                    <a:pt x="260359" y="302271"/>
                  </a:lnTo>
                  <a:lnTo>
                    <a:pt x="240898" y="271077"/>
                  </a:lnTo>
                  <a:cubicBezTo>
                    <a:pt x="214617" y="203577"/>
                    <a:pt x="185713" y="63875"/>
                    <a:pt x="215549" y="23471"/>
                  </a:cubicBezTo>
                  <a:cubicBezTo>
                    <a:pt x="231296" y="7724"/>
                    <a:pt x="248286" y="-253"/>
                    <a:pt x="264655"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6" name="자유형: 도형 63"/>
            <p:cNvSpPr/>
            <p:nvPr/>
          </p:nvSpPr>
          <p:spPr>
            <a:xfrm rot="18726766">
              <a:off x="3353224" y="4127571"/>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7" name="자유형: 도형 64"/>
            <p:cNvSpPr/>
            <p:nvPr/>
          </p:nvSpPr>
          <p:spPr>
            <a:xfrm rot="9769693">
              <a:off x="2909361" y="3587997"/>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8" name="자유형: 도형 65"/>
            <p:cNvSpPr/>
            <p:nvPr/>
          </p:nvSpPr>
          <p:spPr>
            <a:xfrm>
              <a:off x="2397169" y="3826163"/>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79" name="자유형: 도형 66"/>
            <p:cNvSpPr/>
            <p:nvPr/>
          </p:nvSpPr>
          <p:spPr>
            <a:xfrm>
              <a:off x="3740378" y="2826876"/>
              <a:ext cx="287059" cy="380955"/>
            </a:xfrm>
            <a:custGeom>
              <a:avLst/>
              <a:gdLst>
                <a:gd name="connsiteX0" fmla="*/ 326243 w 493583"/>
                <a:gd name="connsiteY0" fmla="*/ 71463 h 655032"/>
                <a:gd name="connsiteX1" fmla="*/ 327949 w 493583"/>
                <a:gd name="connsiteY1" fmla="*/ 86242 h 655032"/>
                <a:gd name="connsiteX2" fmla="*/ 282923 w 493583"/>
                <a:gd name="connsiteY2" fmla="*/ 185739 h 655032"/>
                <a:gd name="connsiteX3" fmla="*/ 286401 w 493583"/>
                <a:gd name="connsiteY3" fmla="*/ 210166 h 655032"/>
                <a:gd name="connsiteX4" fmla="*/ 304661 w 493583"/>
                <a:gd name="connsiteY4" fmla="*/ 209574 h 655032"/>
                <a:gd name="connsiteX5" fmla="*/ 431742 w 493583"/>
                <a:gd name="connsiteY5" fmla="*/ 232577 h 655032"/>
                <a:gd name="connsiteX6" fmla="*/ 493581 w 493583"/>
                <a:gd name="connsiteY6" fmla="*/ 396934 h 655032"/>
                <a:gd name="connsiteX7" fmla="*/ 246790 w 493583"/>
                <a:gd name="connsiteY7" fmla="*/ 643725 h 655032"/>
                <a:gd name="connsiteX8" fmla="*/ 0 w 493583"/>
                <a:gd name="connsiteY8" fmla="*/ 396934 h 655032"/>
                <a:gd name="connsiteX9" fmla="*/ 122408 w 493583"/>
                <a:gd name="connsiteY9" fmla="*/ 193992 h 655032"/>
                <a:gd name="connsiteX10" fmla="*/ 238501 w 493583"/>
                <a:gd name="connsiteY10" fmla="*/ 200270 h 655032"/>
                <a:gd name="connsiteX11" fmla="*/ 254864 w 493583"/>
                <a:gd name="connsiteY11" fmla="*/ 205905 h 655032"/>
                <a:gd name="connsiteX12" fmla="*/ 255632 w 493583"/>
                <a:gd name="connsiteY12" fmla="*/ 194815 h 655032"/>
                <a:gd name="connsiteX13" fmla="*/ 326243 w 493583"/>
                <a:gd name="connsiteY13" fmla="*/ 71463 h 655032"/>
                <a:gd name="connsiteX14" fmla="*/ 76862 w 493583"/>
                <a:gd name="connsiteY14" fmla="*/ 0 h 655032"/>
                <a:gd name="connsiteX15" fmla="*/ 173969 w 493583"/>
                <a:gd name="connsiteY15" fmla="*/ 19258 h 655032"/>
                <a:gd name="connsiteX16" fmla="*/ 257052 w 493583"/>
                <a:gd name="connsiteY16" fmla="*/ 109234 h 655032"/>
                <a:gd name="connsiteX17" fmla="*/ 243027 w 493583"/>
                <a:gd name="connsiteY17" fmla="*/ 179950 h 655032"/>
                <a:gd name="connsiteX18" fmla="*/ 145920 w 493583"/>
                <a:gd name="connsiteY18" fmla="*/ 160692 h 655032"/>
                <a:gd name="connsiteX19" fmla="*/ 62837 w 493583"/>
                <a:gd name="connsiteY19" fmla="*/ 70716 h 655032"/>
                <a:gd name="connsiteX20" fmla="*/ 62837 w 493583"/>
                <a:gd name="connsiteY20" fmla="*/ 70716 h 655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83" h="655032">
                  <a:moveTo>
                    <a:pt x="326243" y="71463"/>
                  </a:moveTo>
                  <a:lnTo>
                    <a:pt x="327949" y="86242"/>
                  </a:lnTo>
                  <a:cubicBezTo>
                    <a:pt x="287254" y="105289"/>
                    <a:pt x="280576" y="150200"/>
                    <a:pt x="282923" y="185739"/>
                  </a:cubicBezTo>
                  <a:lnTo>
                    <a:pt x="286401" y="210166"/>
                  </a:lnTo>
                  <a:lnTo>
                    <a:pt x="304661" y="209574"/>
                  </a:lnTo>
                  <a:cubicBezTo>
                    <a:pt x="338676" y="204477"/>
                    <a:pt x="370820" y="193716"/>
                    <a:pt x="431742" y="232577"/>
                  </a:cubicBezTo>
                  <a:cubicBezTo>
                    <a:pt x="467070" y="260592"/>
                    <a:pt x="493887" y="321796"/>
                    <a:pt x="493581" y="396934"/>
                  </a:cubicBezTo>
                  <a:cubicBezTo>
                    <a:pt x="493054" y="526056"/>
                    <a:pt x="412999" y="701408"/>
                    <a:pt x="246790" y="643725"/>
                  </a:cubicBezTo>
                  <a:cubicBezTo>
                    <a:pt x="52808" y="682180"/>
                    <a:pt x="0" y="533233"/>
                    <a:pt x="0" y="396934"/>
                  </a:cubicBezTo>
                  <a:cubicBezTo>
                    <a:pt x="0" y="311748"/>
                    <a:pt x="38061" y="234942"/>
                    <a:pt x="122408" y="193992"/>
                  </a:cubicBezTo>
                  <a:cubicBezTo>
                    <a:pt x="198409" y="166606"/>
                    <a:pt x="213803" y="186099"/>
                    <a:pt x="238501" y="200270"/>
                  </a:cubicBezTo>
                  <a:lnTo>
                    <a:pt x="254864" y="205905"/>
                  </a:lnTo>
                  <a:lnTo>
                    <a:pt x="255632" y="194815"/>
                  </a:lnTo>
                  <a:cubicBezTo>
                    <a:pt x="256594" y="160604"/>
                    <a:pt x="261182" y="108053"/>
                    <a:pt x="326243" y="71463"/>
                  </a:cubicBezTo>
                  <a:close/>
                  <a:moveTo>
                    <a:pt x="76862" y="0"/>
                  </a:moveTo>
                  <a:lnTo>
                    <a:pt x="173969" y="19258"/>
                  </a:lnTo>
                  <a:cubicBezTo>
                    <a:pt x="227600" y="29895"/>
                    <a:pt x="264797" y="70178"/>
                    <a:pt x="257052" y="109234"/>
                  </a:cubicBezTo>
                  <a:lnTo>
                    <a:pt x="243027" y="179950"/>
                  </a:lnTo>
                  <a:lnTo>
                    <a:pt x="145920" y="160692"/>
                  </a:lnTo>
                  <a:cubicBezTo>
                    <a:pt x="92289" y="150055"/>
                    <a:pt x="55092" y="109772"/>
                    <a:pt x="62837" y="70716"/>
                  </a:cubicBezTo>
                  <a:lnTo>
                    <a:pt x="62837" y="707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0" name="자유형: 도형 71"/>
            <p:cNvSpPr/>
            <p:nvPr/>
          </p:nvSpPr>
          <p:spPr>
            <a:xfrm rot="1023001">
              <a:off x="3387417" y="3264901"/>
              <a:ext cx="505968" cy="560719"/>
            </a:xfrm>
            <a:custGeom>
              <a:avLst/>
              <a:gdLst>
                <a:gd name="connsiteX0" fmla="*/ 617380 w 1010046"/>
                <a:gd name="connsiteY0" fmla="*/ 620334 h 1119343"/>
                <a:gd name="connsiteX1" fmla="*/ 630808 w 1010046"/>
                <a:gd name="connsiteY1" fmla="*/ 666272 h 1119343"/>
                <a:gd name="connsiteX2" fmla="*/ 674795 w 1010046"/>
                <a:gd name="connsiteY2" fmla="*/ 612000 h 1119343"/>
                <a:gd name="connsiteX3" fmla="*/ 682782 w 1010046"/>
                <a:gd name="connsiteY3" fmla="*/ 605312 h 1119343"/>
                <a:gd name="connsiteX4" fmla="*/ 672064 w 1010046"/>
                <a:gd name="connsiteY4" fmla="*/ 611255 h 1119343"/>
                <a:gd name="connsiteX5" fmla="*/ 445709 w 1010046"/>
                <a:gd name="connsiteY5" fmla="*/ 656813 h 1119343"/>
                <a:gd name="connsiteX6" fmla="*/ 476506 w 1010046"/>
                <a:gd name="connsiteY6" fmla="*/ 685249 h 1119343"/>
                <a:gd name="connsiteX7" fmla="*/ 474764 w 1010046"/>
                <a:gd name="connsiteY7" fmla="*/ 651989 h 1119343"/>
                <a:gd name="connsiteX8" fmla="*/ 448876 w 1010046"/>
                <a:gd name="connsiteY8" fmla="*/ 4069 h 1119343"/>
                <a:gd name="connsiteX9" fmla="*/ 486198 w 1010046"/>
                <a:gd name="connsiteY9" fmla="*/ 0 h 1119343"/>
                <a:gd name="connsiteX10" fmla="*/ 617140 w 1010046"/>
                <a:gd name="connsiteY10" fmla="*/ 58643 h 1119343"/>
                <a:gd name="connsiteX11" fmla="*/ 627628 w 1010046"/>
                <a:gd name="connsiteY11" fmla="*/ 72387 h 1119343"/>
                <a:gd name="connsiteX12" fmla="*/ 650004 w 1010046"/>
                <a:gd name="connsiteY12" fmla="*/ 68138 h 1119343"/>
                <a:gd name="connsiteX13" fmla="*/ 767734 w 1010046"/>
                <a:gd name="connsiteY13" fmla="*/ 141524 h 1119343"/>
                <a:gd name="connsiteX14" fmla="*/ 771927 w 1010046"/>
                <a:gd name="connsiteY14" fmla="*/ 161052 h 1119343"/>
                <a:gd name="connsiteX15" fmla="*/ 797504 w 1010046"/>
                <a:gd name="connsiteY15" fmla="*/ 163476 h 1119343"/>
                <a:gd name="connsiteX16" fmla="*/ 957137 w 1010046"/>
                <a:gd name="connsiteY16" fmla="*/ 347664 h 1119343"/>
                <a:gd name="connsiteX17" fmla="*/ 942097 w 1010046"/>
                <a:gd name="connsiteY17" fmla="*/ 417721 h 1119343"/>
                <a:gd name="connsiteX18" fmla="*/ 959624 w 1010046"/>
                <a:gd name="connsiteY18" fmla="*/ 427440 h 1119343"/>
                <a:gd name="connsiteX19" fmla="*/ 1010046 w 1010046"/>
                <a:gd name="connsiteY19" fmla="*/ 527553 h 1119343"/>
                <a:gd name="connsiteX20" fmla="*/ 837895 w 1010046"/>
                <a:gd name="connsiteY20" fmla="*/ 669134 h 1119343"/>
                <a:gd name="connsiteX21" fmla="*/ 770886 w 1010046"/>
                <a:gd name="connsiteY21" fmla="*/ 658008 h 1119343"/>
                <a:gd name="connsiteX22" fmla="*/ 753948 w 1010046"/>
                <a:gd name="connsiteY22" fmla="*/ 648616 h 1119343"/>
                <a:gd name="connsiteX23" fmla="*/ 708175 w 1010046"/>
                <a:gd name="connsiteY23" fmla="*/ 694448 h 1119343"/>
                <a:gd name="connsiteX24" fmla="*/ 659278 w 1010046"/>
                <a:gd name="connsiteY24" fmla="*/ 770733 h 1119343"/>
                <a:gd name="connsiteX25" fmla="*/ 694139 w 1010046"/>
                <a:gd name="connsiteY25" fmla="*/ 768113 h 1119343"/>
                <a:gd name="connsiteX26" fmla="*/ 663462 w 1010046"/>
                <a:gd name="connsiteY26" fmla="*/ 797231 h 1119343"/>
                <a:gd name="connsiteX27" fmla="*/ 695616 w 1010046"/>
                <a:gd name="connsiteY27" fmla="*/ 941860 h 1119343"/>
                <a:gd name="connsiteX28" fmla="*/ 720506 w 1010046"/>
                <a:gd name="connsiteY28" fmla="*/ 936103 h 1119343"/>
                <a:gd name="connsiteX29" fmla="*/ 715059 w 1010046"/>
                <a:gd name="connsiteY29" fmla="*/ 1062792 h 1119343"/>
                <a:gd name="connsiteX30" fmla="*/ 513526 w 1010046"/>
                <a:gd name="connsiteY30" fmla="*/ 1119343 h 1119343"/>
                <a:gd name="connsiteX31" fmla="*/ 451148 w 1010046"/>
                <a:gd name="connsiteY31" fmla="*/ 999189 h 1119343"/>
                <a:gd name="connsiteX32" fmla="*/ 478298 w 1010046"/>
                <a:gd name="connsiteY32" fmla="*/ 1003252 h 1119343"/>
                <a:gd name="connsiteX33" fmla="*/ 411063 w 1010046"/>
                <a:gd name="connsiteY33" fmla="*/ 826270 h 1119343"/>
                <a:gd name="connsiteX34" fmla="*/ 446080 w 1010046"/>
                <a:gd name="connsiteY34" fmla="*/ 828421 h 1119343"/>
                <a:gd name="connsiteX35" fmla="*/ 362456 w 1010046"/>
                <a:gd name="connsiteY35" fmla="*/ 726004 h 1119343"/>
                <a:gd name="connsiteX36" fmla="*/ 344250 w 1010046"/>
                <a:gd name="connsiteY36" fmla="*/ 714481 h 1119343"/>
                <a:gd name="connsiteX37" fmla="*/ 334240 w 1010046"/>
                <a:gd name="connsiteY37" fmla="*/ 729995 h 1119343"/>
                <a:gd name="connsiteX38" fmla="*/ 215635 w 1010046"/>
                <a:gd name="connsiteY38" fmla="*/ 782595 h 1119343"/>
                <a:gd name="connsiteX39" fmla="*/ 61932 w 1010046"/>
                <a:gd name="connsiteY39" fmla="*/ 638053 h 1119343"/>
                <a:gd name="connsiteX40" fmla="*/ 74012 w 1010046"/>
                <a:gd name="connsiteY40" fmla="*/ 581791 h 1119343"/>
                <a:gd name="connsiteX41" fmla="*/ 85783 w 1010046"/>
                <a:gd name="connsiteY41" fmla="*/ 565373 h 1119343"/>
                <a:gd name="connsiteX42" fmla="*/ 54239 w 1010046"/>
                <a:gd name="connsiteY42" fmla="*/ 545373 h 1119343"/>
                <a:gd name="connsiteX43" fmla="*/ 0 w 1010046"/>
                <a:gd name="connsiteY43" fmla="*/ 422235 h 1119343"/>
                <a:gd name="connsiteX44" fmla="*/ 147861 w 1010046"/>
                <a:gd name="connsiteY44" fmla="*/ 251628 h 1119343"/>
                <a:gd name="connsiteX45" fmla="*/ 153256 w 1010046"/>
                <a:gd name="connsiteY45" fmla="*/ 251116 h 1119343"/>
                <a:gd name="connsiteX46" fmla="*/ 158691 w 1010046"/>
                <a:gd name="connsiteY46" fmla="*/ 222155 h 1119343"/>
                <a:gd name="connsiteX47" fmla="*/ 295315 w 1010046"/>
                <a:gd name="connsiteY47" fmla="*/ 111425 h 1119343"/>
                <a:gd name="connsiteX48" fmla="*/ 324296 w 1010046"/>
                <a:gd name="connsiteY48" fmla="*/ 108677 h 1119343"/>
                <a:gd name="connsiteX49" fmla="*/ 343302 w 1010046"/>
                <a:gd name="connsiteY49" fmla="*/ 72861 h 1119343"/>
                <a:gd name="connsiteX50" fmla="*/ 448876 w 1010046"/>
                <a:gd name="connsiteY50" fmla="*/ 4069 h 111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10046" h="1119343">
                  <a:moveTo>
                    <a:pt x="617380" y="620334"/>
                  </a:moveTo>
                  <a:lnTo>
                    <a:pt x="630808" y="666272"/>
                  </a:lnTo>
                  <a:cubicBezTo>
                    <a:pt x="646442" y="644926"/>
                    <a:pt x="659303" y="627388"/>
                    <a:pt x="674795" y="612000"/>
                  </a:cubicBezTo>
                  <a:lnTo>
                    <a:pt x="682782" y="605312"/>
                  </a:lnTo>
                  <a:lnTo>
                    <a:pt x="672064" y="611255"/>
                  </a:lnTo>
                  <a:close/>
                  <a:moveTo>
                    <a:pt x="445709" y="656813"/>
                  </a:moveTo>
                  <a:lnTo>
                    <a:pt x="476506" y="685249"/>
                  </a:lnTo>
                  <a:lnTo>
                    <a:pt x="474764" y="651989"/>
                  </a:lnTo>
                  <a:close/>
                  <a:moveTo>
                    <a:pt x="448876" y="4069"/>
                  </a:moveTo>
                  <a:cubicBezTo>
                    <a:pt x="460931" y="1401"/>
                    <a:pt x="473413" y="0"/>
                    <a:pt x="486198" y="0"/>
                  </a:cubicBezTo>
                  <a:cubicBezTo>
                    <a:pt x="537333" y="0"/>
                    <a:pt x="583629" y="22411"/>
                    <a:pt x="617140" y="58643"/>
                  </a:cubicBezTo>
                  <a:lnTo>
                    <a:pt x="627628" y="72387"/>
                  </a:lnTo>
                  <a:lnTo>
                    <a:pt x="650004" y="68138"/>
                  </a:lnTo>
                  <a:cubicBezTo>
                    <a:pt x="702929" y="68138"/>
                    <a:pt x="748338" y="98399"/>
                    <a:pt x="767734" y="141524"/>
                  </a:cubicBezTo>
                  <a:lnTo>
                    <a:pt x="771927" y="161052"/>
                  </a:lnTo>
                  <a:lnTo>
                    <a:pt x="797504" y="163476"/>
                  </a:lnTo>
                  <a:cubicBezTo>
                    <a:pt x="888606" y="181007"/>
                    <a:pt x="957137" y="256810"/>
                    <a:pt x="957137" y="347664"/>
                  </a:cubicBezTo>
                  <a:lnTo>
                    <a:pt x="942097" y="417721"/>
                  </a:lnTo>
                  <a:lnTo>
                    <a:pt x="959624" y="427440"/>
                  </a:lnTo>
                  <a:cubicBezTo>
                    <a:pt x="990778" y="453061"/>
                    <a:pt x="1010046" y="488456"/>
                    <a:pt x="1010046" y="527553"/>
                  </a:cubicBezTo>
                  <a:cubicBezTo>
                    <a:pt x="1010046" y="605746"/>
                    <a:pt x="932971" y="669133"/>
                    <a:pt x="837895" y="669134"/>
                  </a:cubicBezTo>
                  <a:cubicBezTo>
                    <a:pt x="814126" y="669134"/>
                    <a:pt x="791482" y="665172"/>
                    <a:pt x="770886" y="658008"/>
                  </a:cubicBezTo>
                  <a:lnTo>
                    <a:pt x="753948" y="648616"/>
                  </a:lnTo>
                  <a:lnTo>
                    <a:pt x="708175" y="694448"/>
                  </a:lnTo>
                  <a:cubicBezTo>
                    <a:pt x="683844" y="724748"/>
                    <a:pt x="670540" y="752982"/>
                    <a:pt x="659278" y="770733"/>
                  </a:cubicBezTo>
                  <a:cubicBezTo>
                    <a:pt x="665416" y="771979"/>
                    <a:pt x="670914" y="766851"/>
                    <a:pt x="694139" y="768113"/>
                  </a:cubicBezTo>
                  <a:cubicBezTo>
                    <a:pt x="669683" y="785687"/>
                    <a:pt x="676453" y="793685"/>
                    <a:pt x="663462" y="797231"/>
                  </a:cubicBezTo>
                  <a:lnTo>
                    <a:pt x="695616" y="941860"/>
                  </a:lnTo>
                  <a:cubicBezTo>
                    <a:pt x="703913" y="939941"/>
                    <a:pt x="707037" y="938295"/>
                    <a:pt x="720506" y="936103"/>
                  </a:cubicBezTo>
                  <a:cubicBezTo>
                    <a:pt x="703349" y="988294"/>
                    <a:pt x="711414" y="1032749"/>
                    <a:pt x="715059" y="1062792"/>
                  </a:cubicBezTo>
                  <a:lnTo>
                    <a:pt x="513526" y="1119343"/>
                  </a:lnTo>
                  <a:cubicBezTo>
                    <a:pt x="495461" y="1059621"/>
                    <a:pt x="487148" y="1040270"/>
                    <a:pt x="451148" y="999189"/>
                  </a:cubicBezTo>
                  <a:cubicBezTo>
                    <a:pt x="469832" y="1001968"/>
                    <a:pt x="469958" y="999928"/>
                    <a:pt x="478298" y="1003252"/>
                  </a:cubicBezTo>
                  <a:cubicBezTo>
                    <a:pt x="466445" y="945838"/>
                    <a:pt x="452782" y="848245"/>
                    <a:pt x="411063" y="826270"/>
                  </a:cubicBezTo>
                  <a:lnTo>
                    <a:pt x="446080" y="828421"/>
                  </a:lnTo>
                  <a:cubicBezTo>
                    <a:pt x="441914" y="802902"/>
                    <a:pt x="419210" y="767547"/>
                    <a:pt x="362456" y="726004"/>
                  </a:cubicBezTo>
                  <a:lnTo>
                    <a:pt x="344250" y="714481"/>
                  </a:lnTo>
                  <a:lnTo>
                    <a:pt x="334240" y="729995"/>
                  </a:lnTo>
                  <a:cubicBezTo>
                    <a:pt x="306049" y="762119"/>
                    <a:pt x="263385" y="782595"/>
                    <a:pt x="215635" y="782595"/>
                  </a:cubicBezTo>
                  <a:cubicBezTo>
                    <a:pt x="130748" y="782595"/>
                    <a:pt x="61932" y="717882"/>
                    <a:pt x="61932" y="638053"/>
                  </a:cubicBezTo>
                  <a:cubicBezTo>
                    <a:pt x="61933" y="618097"/>
                    <a:pt x="66233" y="599084"/>
                    <a:pt x="74012" y="581791"/>
                  </a:cubicBezTo>
                  <a:lnTo>
                    <a:pt x="85783" y="565373"/>
                  </a:lnTo>
                  <a:lnTo>
                    <a:pt x="54239" y="545373"/>
                  </a:lnTo>
                  <a:cubicBezTo>
                    <a:pt x="20728" y="513859"/>
                    <a:pt x="1" y="470323"/>
                    <a:pt x="0" y="422235"/>
                  </a:cubicBezTo>
                  <a:cubicBezTo>
                    <a:pt x="0" y="338080"/>
                    <a:pt x="63478" y="267866"/>
                    <a:pt x="147861" y="251628"/>
                  </a:cubicBezTo>
                  <a:lnTo>
                    <a:pt x="153256" y="251116"/>
                  </a:lnTo>
                  <a:lnTo>
                    <a:pt x="158691" y="222155"/>
                  </a:lnTo>
                  <a:cubicBezTo>
                    <a:pt x="180498" y="166143"/>
                    <a:pt x="232027" y="123604"/>
                    <a:pt x="295315" y="111425"/>
                  </a:cubicBezTo>
                  <a:lnTo>
                    <a:pt x="324296" y="108677"/>
                  </a:lnTo>
                  <a:lnTo>
                    <a:pt x="343302" y="72861"/>
                  </a:lnTo>
                  <a:cubicBezTo>
                    <a:pt x="369719" y="38252"/>
                    <a:pt x="406684" y="13403"/>
                    <a:pt x="448876" y="40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1" name="자유형: 도형 72"/>
            <p:cNvSpPr/>
            <p:nvPr/>
          </p:nvSpPr>
          <p:spPr>
            <a:xfrm>
              <a:off x="4798304" y="1915309"/>
              <a:ext cx="362661" cy="462354"/>
            </a:xfrm>
            <a:custGeom>
              <a:avLst/>
              <a:gdLst>
                <a:gd name="connsiteX0" fmla="*/ 465348 w 623577"/>
                <a:gd name="connsiteY0" fmla="*/ 223992 h 794994"/>
                <a:gd name="connsiteX1" fmla="*/ 487169 w 623577"/>
                <a:gd name="connsiteY1" fmla="*/ 225082 h 794994"/>
                <a:gd name="connsiteX2" fmla="*/ 555537 w 623577"/>
                <a:gd name="connsiteY2" fmla="*/ 237930 h 794994"/>
                <a:gd name="connsiteX3" fmla="*/ 618849 w 623577"/>
                <a:gd name="connsiteY3" fmla="*/ 392750 h 794994"/>
                <a:gd name="connsiteX4" fmla="*/ 568418 w 623577"/>
                <a:gd name="connsiteY4" fmla="*/ 661123 h 794994"/>
                <a:gd name="connsiteX5" fmla="*/ 418098 w 623577"/>
                <a:gd name="connsiteY5" fmla="*/ 779788 h 794994"/>
                <a:gd name="connsiteX6" fmla="*/ 409914 w 623577"/>
                <a:gd name="connsiteY6" fmla="*/ 775676 h 794994"/>
                <a:gd name="connsiteX7" fmla="*/ 396198 w 623577"/>
                <a:gd name="connsiteY7" fmla="*/ 771167 h 794994"/>
                <a:gd name="connsiteX8" fmla="*/ 401977 w 623577"/>
                <a:gd name="connsiteY8" fmla="*/ 766546 h 794994"/>
                <a:gd name="connsiteX9" fmla="*/ 448861 w 623577"/>
                <a:gd name="connsiteY9" fmla="*/ 641362 h 794994"/>
                <a:gd name="connsiteX10" fmla="*/ 448862 w 623577"/>
                <a:gd name="connsiteY10" fmla="*/ 356347 h 794994"/>
                <a:gd name="connsiteX11" fmla="*/ 430929 w 623577"/>
                <a:gd name="connsiteY11" fmla="*/ 253674 h 794994"/>
                <a:gd name="connsiteX12" fmla="*/ 425064 w 623577"/>
                <a:gd name="connsiteY12" fmla="*/ 244142 h 794994"/>
                <a:gd name="connsiteX13" fmla="*/ 429584 w 623577"/>
                <a:gd name="connsiteY13" fmla="*/ 239353 h 794994"/>
                <a:gd name="connsiteX14" fmla="*/ 465348 w 623577"/>
                <a:gd name="connsiteY14" fmla="*/ 223992 h 794994"/>
                <a:gd name="connsiteX15" fmla="*/ 159587 w 623577"/>
                <a:gd name="connsiteY15" fmla="*/ 223538 h 794994"/>
                <a:gd name="connsiteX16" fmla="*/ 178677 w 623577"/>
                <a:gd name="connsiteY16" fmla="*/ 228740 h 794994"/>
                <a:gd name="connsiteX17" fmla="*/ 193514 w 623577"/>
                <a:gd name="connsiteY17" fmla="*/ 238236 h 794994"/>
                <a:gd name="connsiteX18" fmla="*/ 191546 w 623577"/>
                <a:gd name="connsiteY18" fmla="*/ 239977 h 794994"/>
                <a:gd name="connsiteX19" fmla="*/ 157133 w 623577"/>
                <a:gd name="connsiteY19" fmla="*/ 360846 h 794994"/>
                <a:gd name="connsiteX20" fmla="*/ 157133 w 623577"/>
                <a:gd name="connsiteY20" fmla="*/ 645862 h 794994"/>
                <a:gd name="connsiteX21" fmla="*/ 212898 w 623577"/>
                <a:gd name="connsiteY21" fmla="*/ 770861 h 794994"/>
                <a:gd name="connsiteX22" fmla="*/ 221562 w 623577"/>
                <a:gd name="connsiteY22" fmla="*/ 777075 h 794994"/>
                <a:gd name="connsiteX23" fmla="*/ 216780 w 623577"/>
                <a:gd name="connsiteY23" fmla="*/ 778638 h 794994"/>
                <a:gd name="connsiteX24" fmla="*/ 204307 w 623577"/>
                <a:gd name="connsiteY24" fmla="*/ 779871 h 794994"/>
                <a:gd name="connsiteX25" fmla="*/ 51620 w 623577"/>
                <a:gd name="connsiteY25" fmla="*/ 659486 h 794994"/>
                <a:gd name="connsiteX26" fmla="*/ 4202 w 623577"/>
                <a:gd name="connsiteY26" fmla="*/ 390564 h 794994"/>
                <a:gd name="connsiteX27" fmla="*/ 69247 w 623577"/>
                <a:gd name="connsiteY27" fmla="*/ 236464 h 794994"/>
                <a:gd name="connsiteX28" fmla="*/ 137755 w 623577"/>
                <a:gd name="connsiteY28" fmla="*/ 224384 h 794994"/>
                <a:gd name="connsiteX29" fmla="*/ 159587 w 623577"/>
                <a:gd name="connsiteY29" fmla="*/ 223538 h 794994"/>
                <a:gd name="connsiteX30" fmla="*/ 463501 w 623577"/>
                <a:gd name="connsiteY30" fmla="*/ 74 h 794994"/>
                <a:gd name="connsiteX31" fmla="*/ 458617 w 623577"/>
                <a:gd name="connsiteY31" fmla="*/ 49047 h 794994"/>
                <a:gd name="connsiteX32" fmla="*/ 365700 w 623577"/>
                <a:gd name="connsiteY32" fmla="*/ 105989 h 794994"/>
                <a:gd name="connsiteX33" fmla="*/ 350435 w 623577"/>
                <a:gd name="connsiteY33" fmla="*/ 157424 h 794994"/>
                <a:gd name="connsiteX34" fmla="*/ 357242 w 623577"/>
                <a:gd name="connsiteY34" fmla="*/ 214128 h 794994"/>
                <a:gd name="connsiteX35" fmla="*/ 383810 w 623577"/>
                <a:gd name="connsiteY35" fmla="*/ 222120 h 794994"/>
                <a:gd name="connsiteX36" fmla="*/ 427352 w 623577"/>
                <a:gd name="connsiteY36" fmla="*/ 356834 h 794994"/>
                <a:gd name="connsiteX37" fmla="*/ 427352 w 623577"/>
                <a:gd name="connsiteY37" fmla="*/ 641849 h 794994"/>
                <a:gd name="connsiteX38" fmla="*/ 318290 w 623577"/>
                <a:gd name="connsiteY38" fmla="*/ 794768 h 794994"/>
                <a:gd name="connsiteX39" fmla="*/ 305935 w 623577"/>
                <a:gd name="connsiteY39" fmla="*/ 794498 h 794994"/>
                <a:gd name="connsiteX40" fmla="*/ 183884 w 623577"/>
                <a:gd name="connsiteY40" fmla="*/ 641849 h 794994"/>
                <a:gd name="connsiteX41" fmla="*/ 183884 w 623577"/>
                <a:gd name="connsiteY41" fmla="*/ 356834 h 794994"/>
                <a:gd name="connsiteX42" fmla="*/ 233948 w 623577"/>
                <a:gd name="connsiteY42" fmla="*/ 222120 h 794994"/>
                <a:gd name="connsiteX43" fmla="*/ 271981 w 623577"/>
                <a:gd name="connsiteY43" fmla="*/ 211019 h 794994"/>
                <a:gd name="connsiteX44" fmla="*/ 270615 w 623577"/>
                <a:gd name="connsiteY44" fmla="*/ 174502 h 794994"/>
                <a:gd name="connsiteX45" fmla="*/ 317538 w 623577"/>
                <a:gd name="connsiteY45" fmla="*/ 63247 h 794994"/>
                <a:gd name="connsiteX46" fmla="*/ 463501 w 623577"/>
                <a:gd name="connsiteY46" fmla="*/ 74 h 794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23577" h="794994">
                  <a:moveTo>
                    <a:pt x="465348" y="223992"/>
                  </a:moveTo>
                  <a:cubicBezTo>
                    <a:pt x="472168" y="223304"/>
                    <a:pt x="479434" y="223629"/>
                    <a:pt x="487169" y="225082"/>
                  </a:cubicBezTo>
                  <a:lnTo>
                    <a:pt x="555537" y="237930"/>
                  </a:lnTo>
                  <a:cubicBezTo>
                    <a:pt x="617416" y="249558"/>
                    <a:pt x="632706" y="319008"/>
                    <a:pt x="618849" y="392750"/>
                  </a:cubicBezTo>
                  <a:lnTo>
                    <a:pt x="568418" y="661123"/>
                  </a:lnTo>
                  <a:cubicBezTo>
                    <a:pt x="554561" y="734865"/>
                    <a:pt x="479977" y="791416"/>
                    <a:pt x="418098" y="779788"/>
                  </a:cubicBezTo>
                  <a:cubicBezTo>
                    <a:pt x="417813" y="781296"/>
                    <a:pt x="410199" y="774168"/>
                    <a:pt x="409914" y="775676"/>
                  </a:cubicBezTo>
                  <a:lnTo>
                    <a:pt x="396198" y="771167"/>
                  </a:lnTo>
                  <a:lnTo>
                    <a:pt x="401977" y="766546"/>
                  </a:lnTo>
                  <a:cubicBezTo>
                    <a:pt x="430854" y="737806"/>
                    <a:pt x="448862" y="690308"/>
                    <a:pt x="448861" y="641362"/>
                  </a:cubicBezTo>
                  <a:lnTo>
                    <a:pt x="448862" y="356347"/>
                  </a:lnTo>
                  <a:cubicBezTo>
                    <a:pt x="448862" y="317189"/>
                    <a:pt x="443831" y="280537"/>
                    <a:pt x="430929" y="253674"/>
                  </a:cubicBezTo>
                  <a:lnTo>
                    <a:pt x="425064" y="244142"/>
                  </a:lnTo>
                  <a:lnTo>
                    <a:pt x="429584" y="239353"/>
                  </a:lnTo>
                  <a:cubicBezTo>
                    <a:pt x="439849" y="230796"/>
                    <a:pt x="451707" y="225368"/>
                    <a:pt x="465348" y="223992"/>
                  </a:cubicBezTo>
                  <a:close/>
                  <a:moveTo>
                    <a:pt x="159587" y="223538"/>
                  </a:moveTo>
                  <a:cubicBezTo>
                    <a:pt x="166399" y="224302"/>
                    <a:pt x="172754" y="226075"/>
                    <a:pt x="178677" y="228740"/>
                  </a:cubicBezTo>
                  <a:lnTo>
                    <a:pt x="193514" y="238236"/>
                  </a:lnTo>
                  <a:lnTo>
                    <a:pt x="191546" y="239977"/>
                  </a:lnTo>
                  <a:cubicBezTo>
                    <a:pt x="168014" y="266868"/>
                    <a:pt x="157133" y="311900"/>
                    <a:pt x="157133" y="360846"/>
                  </a:cubicBezTo>
                  <a:lnTo>
                    <a:pt x="157133" y="645862"/>
                  </a:lnTo>
                  <a:cubicBezTo>
                    <a:pt x="157133" y="694808"/>
                    <a:pt x="180215" y="742201"/>
                    <a:pt x="212898" y="770861"/>
                  </a:cubicBezTo>
                  <a:lnTo>
                    <a:pt x="221562" y="777075"/>
                  </a:lnTo>
                  <a:lnTo>
                    <a:pt x="216780" y="778638"/>
                  </a:lnTo>
                  <a:cubicBezTo>
                    <a:pt x="216512" y="777127"/>
                    <a:pt x="204575" y="781383"/>
                    <a:pt x="204307" y="779871"/>
                  </a:cubicBezTo>
                  <a:cubicBezTo>
                    <a:pt x="142301" y="790804"/>
                    <a:pt x="64650" y="733379"/>
                    <a:pt x="51620" y="659486"/>
                  </a:cubicBezTo>
                  <a:lnTo>
                    <a:pt x="4202" y="390564"/>
                  </a:lnTo>
                  <a:cubicBezTo>
                    <a:pt x="-8827" y="316671"/>
                    <a:pt x="7241" y="247397"/>
                    <a:pt x="69247" y="236464"/>
                  </a:cubicBezTo>
                  <a:lnTo>
                    <a:pt x="137755" y="224384"/>
                  </a:lnTo>
                  <a:cubicBezTo>
                    <a:pt x="145505" y="223017"/>
                    <a:pt x="152775" y="222773"/>
                    <a:pt x="159587" y="223538"/>
                  </a:cubicBezTo>
                  <a:close/>
                  <a:moveTo>
                    <a:pt x="463501" y="74"/>
                  </a:moveTo>
                  <a:lnTo>
                    <a:pt x="458617" y="49047"/>
                  </a:lnTo>
                  <a:cubicBezTo>
                    <a:pt x="422050" y="48022"/>
                    <a:pt x="389982" y="78628"/>
                    <a:pt x="365700" y="105989"/>
                  </a:cubicBezTo>
                  <a:cubicBezTo>
                    <a:pt x="353559" y="119670"/>
                    <a:pt x="350144" y="137995"/>
                    <a:pt x="350435" y="157424"/>
                  </a:cubicBezTo>
                  <a:lnTo>
                    <a:pt x="357242" y="214128"/>
                  </a:lnTo>
                  <a:lnTo>
                    <a:pt x="383810" y="222120"/>
                  </a:lnTo>
                  <a:cubicBezTo>
                    <a:pt x="416032" y="244998"/>
                    <a:pt x="427352" y="298098"/>
                    <a:pt x="427352" y="356834"/>
                  </a:cubicBezTo>
                  <a:lnTo>
                    <a:pt x="427352" y="641849"/>
                  </a:lnTo>
                  <a:cubicBezTo>
                    <a:pt x="427352" y="720163"/>
                    <a:pt x="381252" y="794768"/>
                    <a:pt x="318290" y="794768"/>
                  </a:cubicBezTo>
                  <a:cubicBezTo>
                    <a:pt x="318289" y="793166"/>
                    <a:pt x="305936" y="796101"/>
                    <a:pt x="305935" y="794498"/>
                  </a:cubicBezTo>
                  <a:cubicBezTo>
                    <a:pt x="242973" y="794498"/>
                    <a:pt x="183884" y="720163"/>
                    <a:pt x="183884" y="641849"/>
                  </a:cubicBezTo>
                  <a:lnTo>
                    <a:pt x="183884" y="356834"/>
                  </a:lnTo>
                  <a:cubicBezTo>
                    <a:pt x="183884" y="298098"/>
                    <a:pt x="199552" y="244999"/>
                    <a:pt x="233948" y="222120"/>
                  </a:cubicBezTo>
                  <a:lnTo>
                    <a:pt x="271981" y="211019"/>
                  </a:lnTo>
                  <a:lnTo>
                    <a:pt x="270615" y="174502"/>
                  </a:lnTo>
                  <a:cubicBezTo>
                    <a:pt x="273579" y="133642"/>
                    <a:pt x="289848" y="94449"/>
                    <a:pt x="317538" y="63247"/>
                  </a:cubicBezTo>
                  <a:cubicBezTo>
                    <a:pt x="354459" y="21644"/>
                    <a:pt x="407900" y="-1485"/>
                    <a:pt x="463501" y="74"/>
                  </a:cubicBezTo>
                  <a:close/>
                </a:path>
              </a:pathLst>
            </a:cu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2" name="자유형: 도형 73"/>
            <p:cNvSpPr/>
            <p:nvPr/>
          </p:nvSpPr>
          <p:spPr>
            <a:xfrm>
              <a:off x="7019041" y="1058715"/>
              <a:ext cx="358096" cy="35809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83" name="자유형: 도형 63"/>
            <p:cNvSpPr/>
            <p:nvPr/>
          </p:nvSpPr>
          <p:spPr>
            <a:xfrm rot="17130387">
              <a:off x="4578928" y="2606919"/>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4" name="자유형: 도형 64"/>
            <p:cNvSpPr/>
            <p:nvPr/>
          </p:nvSpPr>
          <p:spPr>
            <a:xfrm rot="6748956">
              <a:off x="5227357" y="2012868"/>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5" name="자유형: 도형 71"/>
            <p:cNvSpPr/>
            <p:nvPr/>
          </p:nvSpPr>
          <p:spPr>
            <a:xfrm rot="20289639">
              <a:off x="5896605" y="1831009"/>
              <a:ext cx="505968" cy="560719"/>
            </a:xfrm>
            <a:custGeom>
              <a:avLst/>
              <a:gdLst>
                <a:gd name="connsiteX0" fmla="*/ 617380 w 1010046"/>
                <a:gd name="connsiteY0" fmla="*/ 620334 h 1119343"/>
                <a:gd name="connsiteX1" fmla="*/ 630808 w 1010046"/>
                <a:gd name="connsiteY1" fmla="*/ 666272 h 1119343"/>
                <a:gd name="connsiteX2" fmla="*/ 674795 w 1010046"/>
                <a:gd name="connsiteY2" fmla="*/ 612000 h 1119343"/>
                <a:gd name="connsiteX3" fmla="*/ 682782 w 1010046"/>
                <a:gd name="connsiteY3" fmla="*/ 605312 h 1119343"/>
                <a:gd name="connsiteX4" fmla="*/ 672064 w 1010046"/>
                <a:gd name="connsiteY4" fmla="*/ 611255 h 1119343"/>
                <a:gd name="connsiteX5" fmla="*/ 445709 w 1010046"/>
                <a:gd name="connsiteY5" fmla="*/ 656813 h 1119343"/>
                <a:gd name="connsiteX6" fmla="*/ 476506 w 1010046"/>
                <a:gd name="connsiteY6" fmla="*/ 685249 h 1119343"/>
                <a:gd name="connsiteX7" fmla="*/ 474764 w 1010046"/>
                <a:gd name="connsiteY7" fmla="*/ 651989 h 1119343"/>
                <a:gd name="connsiteX8" fmla="*/ 448876 w 1010046"/>
                <a:gd name="connsiteY8" fmla="*/ 4069 h 1119343"/>
                <a:gd name="connsiteX9" fmla="*/ 486198 w 1010046"/>
                <a:gd name="connsiteY9" fmla="*/ 0 h 1119343"/>
                <a:gd name="connsiteX10" fmla="*/ 617140 w 1010046"/>
                <a:gd name="connsiteY10" fmla="*/ 58643 h 1119343"/>
                <a:gd name="connsiteX11" fmla="*/ 627628 w 1010046"/>
                <a:gd name="connsiteY11" fmla="*/ 72387 h 1119343"/>
                <a:gd name="connsiteX12" fmla="*/ 650004 w 1010046"/>
                <a:gd name="connsiteY12" fmla="*/ 68138 h 1119343"/>
                <a:gd name="connsiteX13" fmla="*/ 767734 w 1010046"/>
                <a:gd name="connsiteY13" fmla="*/ 141524 h 1119343"/>
                <a:gd name="connsiteX14" fmla="*/ 771927 w 1010046"/>
                <a:gd name="connsiteY14" fmla="*/ 161052 h 1119343"/>
                <a:gd name="connsiteX15" fmla="*/ 797504 w 1010046"/>
                <a:gd name="connsiteY15" fmla="*/ 163476 h 1119343"/>
                <a:gd name="connsiteX16" fmla="*/ 957137 w 1010046"/>
                <a:gd name="connsiteY16" fmla="*/ 347664 h 1119343"/>
                <a:gd name="connsiteX17" fmla="*/ 942097 w 1010046"/>
                <a:gd name="connsiteY17" fmla="*/ 417721 h 1119343"/>
                <a:gd name="connsiteX18" fmla="*/ 959624 w 1010046"/>
                <a:gd name="connsiteY18" fmla="*/ 427440 h 1119343"/>
                <a:gd name="connsiteX19" fmla="*/ 1010046 w 1010046"/>
                <a:gd name="connsiteY19" fmla="*/ 527553 h 1119343"/>
                <a:gd name="connsiteX20" fmla="*/ 837895 w 1010046"/>
                <a:gd name="connsiteY20" fmla="*/ 669134 h 1119343"/>
                <a:gd name="connsiteX21" fmla="*/ 770886 w 1010046"/>
                <a:gd name="connsiteY21" fmla="*/ 658008 h 1119343"/>
                <a:gd name="connsiteX22" fmla="*/ 753948 w 1010046"/>
                <a:gd name="connsiteY22" fmla="*/ 648616 h 1119343"/>
                <a:gd name="connsiteX23" fmla="*/ 708175 w 1010046"/>
                <a:gd name="connsiteY23" fmla="*/ 694448 h 1119343"/>
                <a:gd name="connsiteX24" fmla="*/ 659278 w 1010046"/>
                <a:gd name="connsiteY24" fmla="*/ 770733 h 1119343"/>
                <a:gd name="connsiteX25" fmla="*/ 694139 w 1010046"/>
                <a:gd name="connsiteY25" fmla="*/ 768113 h 1119343"/>
                <a:gd name="connsiteX26" fmla="*/ 663462 w 1010046"/>
                <a:gd name="connsiteY26" fmla="*/ 797231 h 1119343"/>
                <a:gd name="connsiteX27" fmla="*/ 695616 w 1010046"/>
                <a:gd name="connsiteY27" fmla="*/ 941860 h 1119343"/>
                <a:gd name="connsiteX28" fmla="*/ 720506 w 1010046"/>
                <a:gd name="connsiteY28" fmla="*/ 936103 h 1119343"/>
                <a:gd name="connsiteX29" fmla="*/ 715059 w 1010046"/>
                <a:gd name="connsiteY29" fmla="*/ 1062792 h 1119343"/>
                <a:gd name="connsiteX30" fmla="*/ 513526 w 1010046"/>
                <a:gd name="connsiteY30" fmla="*/ 1119343 h 1119343"/>
                <a:gd name="connsiteX31" fmla="*/ 451148 w 1010046"/>
                <a:gd name="connsiteY31" fmla="*/ 999189 h 1119343"/>
                <a:gd name="connsiteX32" fmla="*/ 478298 w 1010046"/>
                <a:gd name="connsiteY32" fmla="*/ 1003252 h 1119343"/>
                <a:gd name="connsiteX33" fmla="*/ 411063 w 1010046"/>
                <a:gd name="connsiteY33" fmla="*/ 826270 h 1119343"/>
                <a:gd name="connsiteX34" fmla="*/ 446080 w 1010046"/>
                <a:gd name="connsiteY34" fmla="*/ 828421 h 1119343"/>
                <a:gd name="connsiteX35" fmla="*/ 362456 w 1010046"/>
                <a:gd name="connsiteY35" fmla="*/ 726004 h 1119343"/>
                <a:gd name="connsiteX36" fmla="*/ 344250 w 1010046"/>
                <a:gd name="connsiteY36" fmla="*/ 714481 h 1119343"/>
                <a:gd name="connsiteX37" fmla="*/ 334240 w 1010046"/>
                <a:gd name="connsiteY37" fmla="*/ 729995 h 1119343"/>
                <a:gd name="connsiteX38" fmla="*/ 215635 w 1010046"/>
                <a:gd name="connsiteY38" fmla="*/ 782595 h 1119343"/>
                <a:gd name="connsiteX39" fmla="*/ 61932 w 1010046"/>
                <a:gd name="connsiteY39" fmla="*/ 638053 h 1119343"/>
                <a:gd name="connsiteX40" fmla="*/ 74012 w 1010046"/>
                <a:gd name="connsiteY40" fmla="*/ 581791 h 1119343"/>
                <a:gd name="connsiteX41" fmla="*/ 85783 w 1010046"/>
                <a:gd name="connsiteY41" fmla="*/ 565373 h 1119343"/>
                <a:gd name="connsiteX42" fmla="*/ 54239 w 1010046"/>
                <a:gd name="connsiteY42" fmla="*/ 545373 h 1119343"/>
                <a:gd name="connsiteX43" fmla="*/ 0 w 1010046"/>
                <a:gd name="connsiteY43" fmla="*/ 422235 h 1119343"/>
                <a:gd name="connsiteX44" fmla="*/ 147861 w 1010046"/>
                <a:gd name="connsiteY44" fmla="*/ 251628 h 1119343"/>
                <a:gd name="connsiteX45" fmla="*/ 153256 w 1010046"/>
                <a:gd name="connsiteY45" fmla="*/ 251116 h 1119343"/>
                <a:gd name="connsiteX46" fmla="*/ 158691 w 1010046"/>
                <a:gd name="connsiteY46" fmla="*/ 222155 h 1119343"/>
                <a:gd name="connsiteX47" fmla="*/ 295315 w 1010046"/>
                <a:gd name="connsiteY47" fmla="*/ 111425 h 1119343"/>
                <a:gd name="connsiteX48" fmla="*/ 324296 w 1010046"/>
                <a:gd name="connsiteY48" fmla="*/ 108677 h 1119343"/>
                <a:gd name="connsiteX49" fmla="*/ 343302 w 1010046"/>
                <a:gd name="connsiteY49" fmla="*/ 72861 h 1119343"/>
                <a:gd name="connsiteX50" fmla="*/ 448876 w 1010046"/>
                <a:gd name="connsiteY50" fmla="*/ 4069 h 111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10046" h="1119343">
                  <a:moveTo>
                    <a:pt x="617380" y="620334"/>
                  </a:moveTo>
                  <a:lnTo>
                    <a:pt x="630808" y="666272"/>
                  </a:lnTo>
                  <a:cubicBezTo>
                    <a:pt x="646442" y="644926"/>
                    <a:pt x="659303" y="627388"/>
                    <a:pt x="674795" y="612000"/>
                  </a:cubicBezTo>
                  <a:lnTo>
                    <a:pt x="682782" y="605312"/>
                  </a:lnTo>
                  <a:lnTo>
                    <a:pt x="672064" y="611255"/>
                  </a:lnTo>
                  <a:close/>
                  <a:moveTo>
                    <a:pt x="445709" y="656813"/>
                  </a:moveTo>
                  <a:lnTo>
                    <a:pt x="476506" y="685249"/>
                  </a:lnTo>
                  <a:lnTo>
                    <a:pt x="474764" y="651989"/>
                  </a:lnTo>
                  <a:close/>
                  <a:moveTo>
                    <a:pt x="448876" y="4069"/>
                  </a:moveTo>
                  <a:cubicBezTo>
                    <a:pt x="460931" y="1401"/>
                    <a:pt x="473413" y="0"/>
                    <a:pt x="486198" y="0"/>
                  </a:cubicBezTo>
                  <a:cubicBezTo>
                    <a:pt x="537333" y="0"/>
                    <a:pt x="583629" y="22411"/>
                    <a:pt x="617140" y="58643"/>
                  </a:cubicBezTo>
                  <a:lnTo>
                    <a:pt x="627628" y="72387"/>
                  </a:lnTo>
                  <a:lnTo>
                    <a:pt x="650004" y="68138"/>
                  </a:lnTo>
                  <a:cubicBezTo>
                    <a:pt x="702929" y="68138"/>
                    <a:pt x="748338" y="98399"/>
                    <a:pt x="767734" y="141524"/>
                  </a:cubicBezTo>
                  <a:lnTo>
                    <a:pt x="771927" y="161052"/>
                  </a:lnTo>
                  <a:lnTo>
                    <a:pt x="797504" y="163476"/>
                  </a:lnTo>
                  <a:cubicBezTo>
                    <a:pt x="888606" y="181007"/>
                    <a:pt x="957137" y="256810"/>
                    <a:pt x="957137" y="347664"/>
                  </a:cubicBezTo>
                  <a:lnTo>
                    <a:pt x="942097" y="417721"/>
                  </a:lnTo>
                  <a:lnTo>
                    <a:pt x="959624" y="427440"/>
                  </a:lnTo>
                  <a:cubicBezTo>
                    <a:pt x="990778" y="453061"/>
                    <a:pt x="1010046" y="488456"/>
                    <a:pt x="1010046" y="527553"/>
                  </a:cubicBezTo>
                  <a:cubicBezTo>
                    <a:pt x="1010046" y="605746"/>
                    <a:pt x="932971" y="669133"/>
                    <a:pt x="837895" y="669134"/>
                  </a:cubicBezTo>
                  <a:cubicBezTo>
                    <a:pt x="814126" y="669134"/>
                    <a:pt x="791482" y="665172"/>
                    <a:pt x="770886" y="658008"/>
                  </a:cubicBezTo>
                  <a:lnTo>
                    <a:pt x="753948" y="648616"/>
                  </a:lnTo>
                  <a:lnTo>
                    <a:pt x="708175" y="694448"/>
                  </a:lnTo>
                  <a:cubicBezTo>
                    <a:pt x="683844" y="724748"/>
                    <a:pt x="670540" y="752982"/>
                    <a:pt x="659278" y="770733"/>
                  </a:cubicBezTo>
                  <a:cubicBezTo>
                    <a:pt x="665416" y="771979"/>
                    <a:pt x="670914" y="766851"/>
                    <a:pt x="694139" y="768113"/>
                  </a:cubicBezTo>
                  <a:cubicBezTo>
                    <a:pt x="669683" y="785687"/>
                    <a:pt x="676453" y="793685"/>
                    <a:pt x="663462" y="797231"/>
                  </a:cubicBezTo>
                  <a:lnTo>
                    <a:pt x="695616" y="941860"/>
                  </a:lnTo>
                  <a:cubicBezTo>
                    <a:pt x="703913" y="939941"/>
                    <a:pt x="707037" y="938295"/>
                    <a:pt x="720506" y="936103"/>
                  </a:cubicBezTo>
                  <a:cubicBezTo>
                    <a:pt x="703349" y="988294"/>
                    <a:pt x="711414" y="1032749"/>
                    <a:pt x="715059" y="1062792"/>
                  </a:cubicBezTo>
                  <a:lnTo>
                    <a:pt x="513526" y="1119343"/>
                  </a:lnTo>
                  <a:cubicBezTo>
                    <a:pt x="495461" y="1059621"/>
                    <a:pt x="487148" y="1040270"/>
                    <a:pt x="451148" y="999189"/>
                  </a:cubicBezTo>
                  <a:cubicBezTo>
                    <a:pt x="469832" y="1001968"/>
                    <a:pt x="469958" y="999928"/>
                    <a:pt x="478298" y="1003252"/>
                  </a:cubicBezTo>
                  <a:cubicBezTo>
                    <a:pt x="466445" y="945838"/>
                    <a:pt x="452782" y="848245"/>
                    <a:pt x="411063" y="826270"/>
                  </a:cubicBezTo>
                  <a:lnTo>
                    <a:pt x="446080" y="828421"/>
                  </a:lnTo>
                  <a:cubicBezTo>
                    <a:pt x="441914" y="802902"/>
                    <a:pt x="419210" y="767547"/>
                    <a:pt x="362456" y="726004"/>
                  </a:cubicBezTo>
                  <a:lnTo>
                    <a:pt x="344250" y="714481"/>
                  </a:lnTo>
                  <a:lnTo>
                    <a:pt x="334240" y="729995"/>
                  </a:lnTo>
                  <a:cubicBezTo>
                    <a:pt x="306049" y="762119"/>
                    <a:pt x="263385" y="782595"/>
                    <a:pt x="215635" y="782595"/>
                  </a:cubicBezTo>
                  <a:cubicBezTo>
                    <a:pt x="130748" y="782595"/>
                    <a:pt x="61932" y="717882"/>
                    <a:pt x="61932" y="638053"/>
                  </a:cubicBezTo>
                  <a:cubicBezTo>
                    <a:pt x="61933" y="618097"/>
                    <a:pt x="66233" y="599084"/>
                    <a:pt x="74012" y="581791"/>
                  </a:cubicBezTo>
                  <a:lnTo>
                    <a:pt x="85783" y="565373"/>
                  </a:lnTo>
                  <a:lnTo>
                    <a:pt x="54239" y="545373"/>
                  </a:lnTo>
                  <a:cubicBezTo>
                    <a:pt x="20728" y="513859"/>
                    <a:pt x="1" y="470323"/>
                    <a:pt x="0" y="422235"/>
                  </a:cubicBezTo>
                  <a:cubicBezTo>
                    <a:pt x="0" y="338080"/>
                    <a:pt x="63478" y="267866"/>
                    <a:pt x="147861" y="251628"/>
                  </a:cubicBezTo>
                  <a:lnTo>
                    <a:pt x="153256" y="251116"/>
                  </a:lnTo>
                  <a:lnTo>
                    <a:pt x="158691" y="222155"/>
                  </a:lnTo>
                  <a:cubicBezTo>
                    <a:pt x="180498" y="166143"/>
                    <a:pt x="232027" y="123604"/>
                    <a:pt x="295315" y="111425"/>
                  </a:cubicBezTo>
                  <a:lnTo>
                    <a:pt x="324296" y="108677"/>
                  </a:lnTo>
                  <a:lnTo>
                    <a:pt x="343302" y="72861"/>
                  </a:lnTo>
                  <a:cubicBezTo>
                    <a:pt x="369719" y="38252"/>
                    <a:pt x="406684" y="13403"/>
                    <a:pt x="448876" y="40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6" name="자유형: 도형 60"/>
            <p:cNvSpPr/>
            <p:nvPr/>
          </p:nvSpPr>
          <p:spPr>
            <a:xfrm rot="19618422">
              <a:off x="6828862" y="418048"/>
              <a:ext cx="516682" cy="416498"/>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자유형: 도형 61"/>
            <p:cNvSpPr/>
            <p:nvPr/>
          </p:nvSpPr>
          <p:spPr>
            <a:xfrm rot="659711">
              <a:off x="6117343" y="846232"/>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sp>
          <p:nvSpPr>
            <p:cNvPr id="88" name="자유형: 도형 64"/>
            <p:cNvSpPr/>
            <p:nvPr/>
          </p:nvSpPr>
          <p:spPr>
            <a:xfrm rot="7996853">
              <a:off x="6506808" y="1020139"/>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9" name="자유형: 도형 65"/>
            <p:cNvSpPr/>
            <p:nvPr/>
          </p:nvSpPr>
          <p:spPr>
            <a:xfrm rot="19827160">
              <a:off x="6170604" y="1355519"/>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90" name="자유형: 도형 73"/>
            <p:cNvSpPr/>
            <p:nvPr/>
          </p:nvSpPr>
          <p:spPr>
            <a:xfrm>
              <a:off x="4243355" y="2316803"/>
              <a:ext cx="342726" cy="34272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91" name="자유형: 도형 66"/>
            <p:cNvSpPr/>
            <p:nvPr/>
          </p:nvSpPr>
          <p:spPr>
            <a:xfrm rot="19955409">
              <a:off x="5713997" y="2288134"/>
              <a:ext cx="350577" cy="465250"/>
            </a:xfrm>
            <a:custGeom>
              <a:avLst/>
              <a:gdLst>
                <a:gd name="connsiteX0" fmla="*/ 326243 w 493583"/>
                <a:gd name="connsiteY0" fmla="*/ 71463 h 655032"/>
                <a:gd name="connsiteX1" fmla="*/ 327949 w 493583"/>
                <a:gd name="connsiteY1" fmla="*/ 86242 h 655032"/>
                <a:gd name="connsiteX2" fmla="*/ 282923 w 493583"/>
                <a:gd name="connsiteY2" fmla="*/ 185739 h 655032"/>
                <a:gd name="connsiteX3" fmla="*/ 286401 w 493583"/>
                <a:gd name="connsiteY3" fmla="*/ 210166 h 655032"/>
                <a:gd name="connsiteX4" fmla="*/ 304661 w 493583"/>
                <a:gd name="connsiteY4" fmla="*/ 209574 h 655032"/>
                <a:gd name="connsiteX5" fmla="*/ 431742 w 493583"/>
                <a:gd name="connsiteY5" fmla="*/ 232577 h 655032"/>
                <a:gd name="connsiteX6" fmla="*/ 493581 w 493583"/>
                <a:gd name="connsiteY6" fmla="*/ 396934 h 655032"/>
                <a:gd name="connsiteX7" fmla="*/ 246790 w 493583"/>
                <a:gd name="connsiteY7" fmla="*/ 643725 h 655032"/>
                <a:gd name="connsiteX8" fmla="*/ 0 w 493583"/>
                <a:gd name="connsiteY8" fmla="*/ 396934 h 655032"/>
                <a:gd name="connsiteX9" fmla="*/ 122408 w 493583"/>
                <a:gd name="connsiteY9" fmla="*/ 193992 h 655032"/>
                <a:gd name="connsiteX10" fmla="*/ 238501 w 493583"/>
                <a:gd name="connsiteY10" fmla="*/ 200270 h 655032"/>
                <a:gd name="connsiteX11" fmla="*/ 254864 w 493583"/>
                <a:gd name="connsiteY11" fmla="*/ 205905 h 655032"/>
                <a:gd name="connsiteX12" fmla="*/ 255632 w 493583"/>
                <a:gd name="connsiteY12" fmla="*/ 194815 h 655032"/>
                <a:gd name="connsiteX13" fmla="*/ 326243 w 493583"/>
                <a:gd name="connsiteY13" fmla="*/ 71463 h 655032"/>
                <a:gd name="connsiteX14" fmla="*/ 76862 w 493583"/>
                <a:gd name="connsiteY14" fmla="*/ 0 h 655032"/>
                <a:gd name="connsiteX15" fmla="*/ 173969 w 493583"/>
                <a:gd name="connsiteY15" fmla="*/ 19258 h 655032"/>
                <a:gd name="connsiteX16" fmla="*/ 257052 w 493583"/>
                <a:gd name="connsiteY16" fmla="*/ 109234 h 655032"/>
                <a:gd name="connsiteX17" fmla="*/ 243027 w 493583"/>
                <a:gd name="connsiteY17" fmla="*/ 179950 h 655032"/>
                <a:gd name="connsiteX18" fmla="*/ 145920 w 493583"/>
                <a:gd name="connsiteY18" fmla="*/ 160692 h 655032"/>
                <a:gd name="connsiteX19" fmla="*/ 62837 w 493583"/>
                <a:gd name="connsiteY19" fmla="*/ 70716 h 655032"/>
                <a:gd name="connsiteX20" fmla="*/ 62837 w 493583"/>
                <a:gd name="connsiteY20" fmla="*/ 70716 h 655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83" h="655032">
                  <a:moveTo>
                    <a:pt x="326243" y="71463"/>
                  </a:moveTo>
                  <a:lnTo>
                    <a:pt x="327949" y="86242"/>
                  </a:lnTo>
                  <a:cubicBezTo>
                    <a:pt x="287254" y="105289"/>
                    <a:pt x="280576" y="150200"/>
                    <a:pt x="282923" y="185739"/>
                  </a:cubicBezTo>
                  <a:lnTo>
                    <a:pt x="286401" y="210166"/>
                  </a:lnTo>
                  <a:lnTo>
                    <a:pt x="304661" y="209574"/>
                  </a:lnTo>
                  <a:cubicBezTo>
                    <a:pt x="338676" y="204477"/>
                    <a:pt x="370820" y="193716"/>
                    <a:pt x="431742" y="232577"/>
                  </a:cubicBezTo>
                  <a:cubicBezTo>
                    <a:pt x="467070" y="260592"/>
                    <a:pt x="493887" y="321796"/>
                    <a:pt x="493581" y="396934"/>
                  </a:cubicBezTo>
                  <a:cubicBezTo>
                    <a:pt x="493054" y="526056"/>
                    <a:pt x="412999" y="701408"/>
                    <a:pt x="246790" y="643725"/>
                  </a:cubicBezTo>
                  <a:cubicBezTo>
                    <a:pt x="52808" y="682180"/>
                    <a:pt x="0" y="533233"/>
                    <a:pt x="0" y="396934"/>
                  </a:cubicBezTo>
                  <a:cubicBezTo>
                    <a:pt x="0" y="311748"/>
                    <a:pt x="38061" y="234942"/>
                    <a:pt x="122408" y="193992"/>
                  </a:cubicBezTo>
                  <a:cubicBezTo>
                    <a:pt x="198409" y="166606"/>
                    <a:pt x="213803" y="186099"/>
                    <a:pt x="238501" y="200270"/>
                  </a:cubicBezTo>
                  <a:lnTo>
                    <a:pt x="254864" y="205905"/>
                  </a:lnTo>
                  <a:lnTo>
                    <a:pt x="255632" y="194815"/>
                  </a:lnTo>
                  <a:cubicBezTo>
                    <a:pt x="256594" y="160604"/>
                    <a:pt x="261182" y="108053"/>
                    <a:pt x="326243" y="71463"/>
                  </a:cubicBezTo>
                  <a:close/>
                  <a:moveTo>
                    <a:pt x="76862" y="0"/>
                  </a:moveTo>
                  <a:lnTo>
                    <a:pt x="173969" y="19258"/>
                  </a:lnTo>
                  <a:cubicBezTo>
                    <a:pt x="227600" y="29895"/>
                    <a:pt x="264797" y="70178"/>
                    <a:pt x="257052" y="109234"/>
                  </a:cubicBezTo>
                  <a:lnTo>
                    <a:pt x="243027" y="179950"/>
                  </a:lnTo>
                  <a:lnTo>
                    <a:pt x="145920" y="160692"/>
                  </a:lnTo>
                  <a:cubicBezTo>
                    <a:pt x="92289" y="150055"/>
                    <a:pt x="55092" y="109772"/>
                    <a:pt x="62837" y="70716"/>
                  </a:cubicBezTo>
                  <a:lnTo>
                    <a:pt x="62837" y="707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2" name="자유형: 도형 62"/>
            <p:cNvSpPr/>
            <p:nvPr/>
          </p:nvSpPr>
          <p:spPr>
            <a:xfrm rot="3206443">
              <a:off x="7597363" y="457398"/>
              <a:ext cx="308457" cy="691921"/>
            </a:xfrm>
            <a:custGeom>
              <a:avLst/>
              <a:gdLst>
                <a:gd name="connsiteX0" fmla="*/ 164586 w 530376"/>
                <a:gd name="connsiteY0" fmla="*/ 839170 h 1189723"/>
                <a:gd name="connsiteX1" fmla="*/ 145748 w 530376"/>
                <a:gd name="connsiteY1" fmla="*/ 858009 h 1189723"/>
                <a:gd name="connsiteX2" fmla="*/ 164586 w 530376"/>
                <a:gd name="connsiteY2" fmla="*/ 876847 h 1189723"/>
                <a:gd name="connsiteX3" fmla="*/ 202263 w 530376"/>
                <a:gd name="connsiteY3" fmla="*/ 876847 h 1189723"/>
                <a:gd name="connsiteX4" fmla="*/ 221101 w 530376"/>
                <a:gd name="connsiteY4" fmla="*/ 858009 h 1189723"/>
                <a:gd name="connsiteX5" fmla="*/ 202263 w 530376"/>
                <a:gd name="connsiteY5" fmla="*/ 839170 h 1189723"/>
                <a:gd name="connsiteX6" fmla="*/ 481213 w 530376"/>
                <a:gd name="connsiteY6" fmla="*/ 121630 h 1189723"/>
                <a:gd name="connsiteX7" fmla="*/ 526963 w 530376"/>
                <a:gd name="connsiteY7" fmla="*/ 191424 h 1189723"/>
                <a:gd name="connsiteX8" fmla="*/ 299085 w 530376"/>
                <a:gd name="connsiteY8" fmla="*/ 300092 h 1189723"/>
                <a:gd name="connsiteX9" fmla="*/ 481213 w 530376"/>
                <a:gd name="connsiteY9" fmla="*/ 121630 h 1189723"/>
                <a:gd name="connsiteX10" fmla="*/ 49163 w 530376"/>
                <a:gd name="connsiteY10" fmla="*/ 118951 h 1189723"/>
                <a:gd name="connsiteX11" fmla="*/ 231292 w 530376"/>
                <a:gd name="connsiteY11" fmla="*/ 297413 h 1189723"/>
                <a:gd name="connsiteX12" fmla="*/ 3413 w 530376"/>
                <a:gd name="connsiteY12" fmla="*/ 188745 h 1189723"/>
                <a:gd name="connsiteX13" fmla="*/ 49163 w 530376"/>
                <a:gd name="connsiteY13" fmla="*/ 118951 h 1189723"/>
                <a:gd name="connsiteX14" fmla="*/ 264655 w 530376"/>
                <a:gd name="connsiteY14" fmla="*/ 6 h 1189723"/>
                <a:gd name="connsiteX15" fmla="*/ 310031 w 530376"/>
                <a:gd name="connsiteY15" fmla="*/ 25957 h 1189723"/>
                <a:gd name="connsiteX16" fmla="*/ 285847 w 530376"/>
                <a:gd name="connsiteY16" fmla="*/ 270825 h 1189723"/>
                <a:gd name="connsiteX17" fmla="*/ 266480 w 530376"/>
                <a:gd name="connsiteY17" fmla="*/ 303970 h 1189723"/>
                <a:gd name="connsiteX18" fmla="*/ 325588 w 530376"/>
                <a:gd name="connsiteY18" fmla="*/ 320384 h 1189723"/>
                <a:gd name="connsiteX19" fmla="*/ 387639 w 530376"/>
                <a:gd name="connsiteY19" fmla="*/ 376107 h 1189723"/>
                <a:gd name="connsiteX20" fmla="*/ 419186 w 530376"/>
                <a:gd name="connsiteY20" fmla="*/ 505113 h 1189723"/>
                <a:gd name="connsiteX21" fmla="*/ 419462 w 530376"/>
                <a:gd name="connsiteY21" fmla="*/ 556413 h 1189723"/>
                <a:gd name="connsiteX22" fmla="*/ 409765 w 530376"/>
                <a:gd name="connsiteY22" fmla="*/ 552397 h 1189723"/>
                <a:gd name="connsiteX23" fmla="*/ 321853 w 530376"/>
                <a:gd name="connsiteY23" fmla="*/ 552397 h 1189723"/>
                <a:gd name="connsiteX24" fmla="*/ 303015 w 530376"/>
                <a:gd name="connsiteY24" fmla="*/ 571235 h 1189723"/>
                <a:gd name="connsiteX25" fmla="*/ 321853 w 530376"/>
                <a:gd name="connsiteY25" fmla="*/ 590073 h 1189723"/>
                <a:gd name="connsiteX26" fmla="*/ 409765 w 530376"/>
                <a:gd name="connsiteY26" fmla="*/ 590073 h 1189723"/>
                <a:gd name="connsiteX27" fmla="*/ 418177 w 530376"/>
                <a:gd name="connsiteY27" fmla="*/ 586589 h 1189723"/>
                <a:gd name="connsiteX28" fmla="*/ 416025 w 530376"/>
                <a:gd name="connsiteY28" fmla="*/ 622569 h 1189723"/>
                <a:gd name="connsiteX29" fmla="*/ 360079 w 530376"/>
                <a:gd name="connsiteY29" fmla="*/ 622569 h 1189723"/>
                <a:gd name="connsiteX30" fmla="*/ 341241 w 530376"/>
                <a:gd name="connsiteY30" fmla="*/ 641408 h 1189723"/>
                <a:gd name="connsiteX31" fmla="*/ 360079 w 530376"/>
                <a:gd name="connsiteY31" fmla="*/ 660246 h 1189723"/>
                <a:gd name="connsiteX32" fmla="*/ 411944 w 530376"/>
                <a:gd name="connsiteY32" fmla="*/ 660246 h 1189723"/>
                <a:gd name="connsiteX33" fmla="*/ 404527 w 530376"/>
                <a:gd name="connsiteY33" fmla="*/ 723035 h 1189723"/>
                <a:gd name="connsiteX34" fmla="*/ 372875 w 530376"/>
                <a:gd name="connsiteY34" fmla="*/ 890194 h 1189723"/>
                <a:gd name="connsiteX35" fmla="*/ 361580 w 530376"/>
                <a:gd name="connsiteY35" fmla="*/ 935301 h 1189723"/>
                <a:gd name="connsiteX36" fmla="*/ 360291 w 530376"/>
                <a:gd name="connsiteY36" fmla="*/ 933390 h 1189723"/>
                <a:gd name="connsiteX37" fmla="*/ 346970 w 530376"/>
                <a:gd name="connsiteY37" fmla="*/ 927872 h 1189723"/>
                <a:gd name="connsiteX38" fmla="*/ 309294 w 530376"/>
                <a:gd name="connsiteY38" fmla="*/ 927872 h 1189723"/>
                <a:gd name="connsiteX39" fmla="*/ 290456 w 530376"/>
                <a:gd name="connsiteY39" fmla="*/ 946710 h 1189723"/>
                <a:gd name="connsiteX40" fmla="*/ 309294 w 530376"/>
                <a:gd name="connsiteY40" fmla="*/ 965548 h 1189723"/>
                <a:gd name="connsiteX41" fmla="*/ 346970 w 530376"/>
                <a:gd name="connsiteY41" fmla="*/ 965548 h 1189723"/>
                <a:gd name="connsiteX42" fmla="*/ 354820 w 530376"/>
                <a:gd name="connsiteY42" fmla="*/ 962297 h 1189723"/>
                <a:gd name="connsiteX43" fmla="*/ 353218 w 530376"/>
                <a:gd name="connsiteY43" fmla="*/ 968695 h 1189723"/>
                <a:gd name="connsiteX44" fmla="*/ 255023 w 530376"/>
                <a:gd name="connsiteY44" fmla="*/ 1189723 h 1189723"/>
                <a:gd name="connsiteX45" fmla="*/ 115239 w 530376"/>
                <a:gd name="connsiteY45" fmla="*/ 368939 h 1189723"/>
                <a:gd name="connsiteX46" fmla="*/ 256815 w 530376"/>
                <a:gd name="connsiteY46" fmla="*/ 301287 h 1189723"/>
                <a:gd name="connsiteX47" fmla="*/ 260359 w 530376"/>
                <a:gd name="connsiteY47" fmla="*/ 302271 h 1189723"/>
                <a:gd name="connsiteX48" fmla="*/ 240898 w 530376"/>
                <a:gd name="connsiteY48" fmla="*/ 271077 h 1189723"/>
                <a:gd name="connsiteX49" fmla="*/ 215549 w 530376"/>
                <a:gd name="connsiteY49" fmla="*/ 23471 h 1189723"/>
                <a:gd name="connsiteX50" fmla="*/ 264655 w 530376"/>
                <a:gd name="connsiteY50" fmla="*/ 6 h 11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0376" h="1189723">
                  <a:moveTo>
                    <a:pt x="164586" y="839170"/>
                  </a:moveTo>
                  <a:cubicBezTo>
                    <a:pt x="154182" y="839170"/>
                    <a:pt x="145748" y="847605"/>
                    <a:pt x="145748" y="858009"/>
                  </a:cubicBezTo>
                  <a:cubicBezTo>
                    <a:pt x="145748" y="868413"/>
                    <a:pt x="154182" y="876847"/>
                    <a:pt x="164586" y="876847"/>
                  </a:cubicBezTo>
                  <a:lnTo>
                    <a:pt x="202263" y="876847"/>
                  </a:lnTo>
                  <a:cubicBezTo>
                    <a:pt x="212666" y="876847"/>
                    <a:pt x="221101" y="868413"/>
                    <a:pt x="221101" y="858009"/>
                  </a:cubicBezTo>
                  <a:cubicBezTo>
                    <a:pt x="221101" y="847605"/>
                    <a:pt x="212666" y="839170"/>
                    <a:pt x="202263" y="839170"/>
                  </a:cubicBezTo>
                  <a:close/>
                  <a:moveTo>
                    <a:pt x="481213" y="121630"/>
                  </a:moveTo>
                  <a:cubicBezTo>
                    <a:pt x="519912" y="128626"/>
                    <a:pt x="538567" y="154873"/>
                    <a:pt x="526963" y="191424"/>
                  </a:cubicBezTo>
                  <a:cubicBezTo>
                    <a:pt x="508224" y="242724"/>
                    <a:pt x="311157" y="316210"/>
                    <a:pt x="299085" y="300092"/>
                  </a:cubicBezTo>
                  <a:cubicBezTo>
                    <a:pt x="287497" y="282748"/>
                    <a:pt x="422108" y="119884"/>
                    <a:pt x="481213" y="121630"/>
                  </a:cubicBezTo>
                  <a:close/>
                  <a:moveTo>
                    <a:pt x="49163" y="118951"/>
                  </a:moveTo>
                  <a:cubicBezTo>
                    <a:pt x="108268" y="117205"/>
                    <a:pt x="242880" y="280069"/>
                    <a:pt x="231292" y="297413"/>
                  </a:cubicBezTo>
                  <a:cubicBezTo>
                    <a:pt x="219219" y="313531"/>
                    <a:pt x="22152" y="240045"/>
                    <a:pt x="3413" y="188745"/>
                  </a:cubicBezTo>
                  <a:cubicBezTo>
                    <a:pt x="-8191" y="152194"/>
                    <a:pt x="10464" y="125947"/>
                    <a:pt x="49163" y="118951"/>
                  </a:cubicBezTo>
                  <a:close/>
                  <a:moveTo>
                    <a:pt x="264655" y="6"/>
                  </a:moveTo>
                  <a:cubicBezTo>
                    <a:pt x="281023" y="265"/>
                    <a:pt x="296770" y="8760"/>
                    <a:pt x="310031" y="25957"/>
                  </a:cubicBezTo>
                  <a:cubicBezTo>
                    <a:pt x="336759" y="63874"/>
                    <a:pt x="310341" y="203188"/>
                    <a:pt x="285847" y="270825"/>
                  </a:cubicBezTo>
                  <a:lnTo>
                    <a:pt x="266480" y="303970"/>
                  </a:lnTo>
                  <a:lnTo>
                    <a:pt x="325588" y="320384"/>
                  </a:lnTo>
                  <a:cubicBezTo>
                    <a:pt x="347616" y="332798"/>
                    <a:pt x="368523" y="351316"/>
                    <a:pt x="387639" y="376107"/>
                  </a:cubicBezTo>
                  <a:cubicBezTo>
                    <a:pt x="406904" y="403437"/>
                    <a:pt x="416593" y="449038"/>
                    <a:pt x="419186" y="505113"/>
                  </a:cubicBezTo>
                  <a:lnTo>
                    <a:pt x="419462" y="556413"/>
                  </a:lnTo>
                  <a:lnTo>
                    <a:pt x="409765" y="552397"/>
                  </a:lnTo>
                  <a:lnTo>
                    <a:pt x="321853" y="552397"/>
                  </a:lnTo>
                  <a:cubicBezTo>
                    <a:pt x="311449" y="552397"/>
                    <a:pt x="303015" y="560831"/>
                    <a:pt x="303015" y="571235"/>
                  </a:cubicBezTo>
                  <a:cubicBezTo>
                    <a:pt x="303015" y="581639"/>
                    <a:pt x="311449" y="590073"/>
                    <a:pt x="321853" y="590073"/>
                  </a:cubicBezTo>
                  <a:lnTo>
                    <a:pt x="409765" y="590073"/>
                  </a:lnTo>
                  <a:lnTo>
                    <a:pt x="418177" y="586589"/>
                  </a:lnTo>
                  <a:lnTo>
                    <a:pt x="416025" y="622569"/>
                  </a:lnTo>
                  <a:lnTo>
                    <a:pt x="360079" y="622569"/>
                  </a:lnTo>
                  <a:cubicBezTo>
                    <a:pt x="349676" y="622569"/>
                    <a:pt x="341241" y="631004"/>
                    <a:pt x="341241" y="641408"/>
                  </a:cubicBezTo>
                  <a:cubicBezTo>
                    <a:pt x="341241" y="651811"/>
                    <a:pt x="349676" y="660246"/>
                    <a:pt x="360079" y="660246"/>
                  </a:cubicBezTo>
                  <a:lnTo>
                    <a:pt x="411944" y="660246"/>
                  </a:lnTo>
                  <a:lnTo>
                    <a:pt x="404527" y="723035"/>
                  </a:lnTo>
                  <a:cubicBezTo>
                    <a:pt x="396319" y="779000"/>
                    <a:pt x="385342" y="836061"/>
                    <a:pt x="372875" y="890194"/>
                  </a:cubicBezTo>
                  <a:lnTo>
                    <a:pt x="361580" y="935301"/>
                  </a:lnTo>
                  <a:lnTo>
                    <a:pt x="360291" y="933390"/>
                  </a:lnTo>
                  <a:cubicBezTo>
                    <a:pt x="356882" y="929981"/>
                    <a:pt x="352173" y="927872"/>
                    <a:pt x="346970" y="927872"/>
                  </a:cubicBezTo>
                  <a:lnTo>
                    <a:pt x="309294" y="927872"/>
                  </a:lnTo>
                  <a:cubicBezTo>
                    <a:pt x="298890" y="927872"/>
                    <a:pt x="290456" y="936306"/>
                    <a:pt x="290456" y="946710"/>
                  </a:cubicBezTo>
                  <a:cubicBezTo>
                    <a:pt x="290456" y="957114"/>
                    <a:pt x="298890" y="965548"/>
                    <a:pt x="309294" y="965548"/>
                  </a:cubicBezTo>
                  <a:lnTo>
                    <a:pt x="346970" y="965548"/>
                  </a:lnTo>
                  <a:lnTo>
                    <a:pt x="354820" y="962297"/>
                  </a:lnTo>
                  <a:lnTo>
                    <a:pt x="353218" y="968695"/>
                  </a:lnTo>
                  <a:cubicBezTo>
                    <a:pt x="319128" y="1094195"/>
                    <a:pt x="279729" y="1188825"/>
                    <a:pt x="255023" y="1189723"/>
                  </a:cubicBezTo>
                  <a:cubicBezTo>
                    <a:pt x="186923" y="1188528"/>
                    <a:pt x="544" y="524255"/>
                    <a:pt x="115239" y="368939"/>
                  </a:cubicBezTo>
                  <a:cubicBezTo>
                    <a:pt x="160639" y="323539"/>
                    <a:pt x="209623" y="300539"/>
                    <a:pt x="256815" y="301287"/>
                  </a:cubicBezTo>
                  <a:lnTo>
                    <a:pt x="260359" y="302271"/>
                  </a:lnTo>
                  <a:lnTo>
                    <a:pt x="240898" y="271077"/>
                  </a:lnTo>
                  <a:cubicBezTo>
                    <a:pt x="214617" y="203577"/>
                    <a:pt x="185713" y="63875"/>
                    <a:pt x="215549" y="23471"/>
                  </a:cubicBezTo>
                  <a:cubicBezTo>
                    <a:pt x="231296" y="7724"/>
                    <a:pt x="248286" y="-253"/>
                    <a:pt x="264655"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3" name="자유형: 도형 65"/>
            <p:cNvSpPr/>
            <p:nvPr/>
          </p:nvSpPr>
          <p:spPr>
            <a:xfrm rot="19290590">
              <a:off x="5186739" y="2633589"/>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95" name="자유형: 도형 73"/>
            <p:cNvSpPr/>
            <p:nvPr/>
          </p:nvSpPr>
          <p:spPr>
            <a:xfrm>
              <a:off x="3868275" y="4025982"/>
              <a:ext cx="342726" cy="34272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96" name="자유형: 도형 64"/>
            <p:cNvSpPr/>
            <p:nvPr/>
          </p:nvSpPr>
          <p:spPr>
            <a:xfrm rot="9769693">
              <a:off x="4499034" y="3647420"/>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7" name="자유형: 도형 63"/>
            <p:cNvSpPr/>
            <p:nvPr/>
          </p:nvSpPr>
          <p:spPr>
            <a:xfrm rot="20520734">
              <a:off x="7587553" y="-2930"/>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8" name="자유형: 도형 63"/>
            <p:cNvSpPr/>
            <p:nvPr/>
          </p:nvSpPr>
          <p:spPr>
            <a:xfrm rot="17130387">
              <a:off x="5417636" y="1546448"/>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Title 1"/>
          <p:cNvSpPr txBox="1"/>
          <p:nvPr/>
        </p:nvSpPr>
        <p:spPr>
          <a:xfrm>
            <a:off x="6210530" y="3010164"/>
            <a:ext cx="5729171" cy="1066357"/>
          </a:xfrm>
          <a:prstGeom prst="rect">
            <a:avLst/>
          </a:prstGeom>
        </p:spPr>
        <p:txBody>
          <a:bodyPr vert="horz" lIns="91440" tIns="45720" rIns="91440" bIns="45720" rtlCol="0" anchor="ctr">
            <a:no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sz="4400" b="1" dirty="0">
                <a:solidFill>
                  <a:srgbClr val="FFC000"/>
                </a:solidFill>
                <a:effectLst>
                  <a:outerShdw blurRad="38100" dist="38100" dir="2700000" algn="tl">
                    <a:srgbClr val="000000">
                      <a:alpha val="43137"/>
                    </a:srgbClr>
                  </a:outerShdw>
                </a:effectLst>
                <a:latin typeface="Fira Sans" panose="020B0503050000020004" pitchFamily="34" charset="0"/>
                <a:cs typeface="Times New Roman" panose="02020603050405020304" pitchFamily="18" charset="0"/>
              </a:rPr>
              <a:t>TƯ VẤN</a:t>
            </a:r>
          </a:p>
          <a:p>
            <a:pPr algn="ctr">
              <a:lnSpc>
                <a:spcPct val="100000"/>
              </a:lnSpc>
            </a:pPr>
            <a:r>
              <a:rPr lang="en-US" sz="4400" b="1" dirty="0">
                <a:solidFill>
                  <a:srgbClr val="FFC000"/>
                </a:solidFill>
                <a:effectLst>
                  <a:outerShdw blurRad="38100" dist="38100" dir="2700000" algn="tl">
                    <a:srgbClr val="000000">
                      <a:alpha val="43137"/>
                    </a:srgbClr>
                  </a:outerShdw>
                </a:effectLst>
                <a:latin typeface="Fira Sans" panose="020B0503050000020004" pitchFamily="34" charset="0"/>
                <a:cs typeface="Times New Roman" panose="02020603050405020304" pitchFamily="18" charset="0"/>
              </a:rPr>
              <a:t>LIỆU TRÌNH GIẢM CÂN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 name="자유형: 도형 61"/>
          <p:cNvSpPr/>
          <p:nvPr/>
        </p:nvSpPr>
        <p:spPr>
          <a:xfrm>
            <a:off x="4765704" y="3087898"/>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grpSp>
        <p:nvGrpSpPr>
          <p:cNvPr id="8" name="Group 7"/>
          <p:cNvGrpSpPr/>
          <p:nvPr/>
        </p:nvGrpSpPr>
        <p:grpSpPr>
          <a:xfrm>
            <a:off x="2169534" y="196638"/>
            <a:ext cx="7000592" cy="6118055"/>
            <a:chOff x="871956" y="-2930"/>
            <a:chExt cx="7225596" cy="6314693"/>
          </a:xfrm>
        </p:grpSpPr>
        <p:sp>
          <p:nvSpPr>
            <p:cNvPr id="4" name="Oval 6"/>
            <p:cNvSpPr/>
            <p:nvPr/>
          </p:nvSpPr>
          <p:spPr>
            <a:xfrm rot="14243215">
              <a:off x="888956" y="1721860"/>
              <a:ext cx="2374296" cy="1768833"/>
            </a:xfrm>
            <a:custGeom>
              <a:avLst/>
              <a:gdLst/>
              <a:ahLst/>
              <a:cxnLst/>
              <a:rect l="l" t="t" r="r" b="b"/>
              <a:pathLst>
                <a:path w="2374296" h="1768833">
                  <a:moveTo>
                    <a:pt x="2122319" y="274160"/>
                  </a:moveTo>
                  <a:cubicBezTo>
                    <a:pt x="2279947" y="434566"/>
                    <a:pt x="2376382" y="655105"/>
                    <a:pt x="2374262" y="897757"/>
                  </a:cubicBezTo>
                  <a:cubicBezTo>
                    <a:pt x="2370023" y="1383058"/>
                    <a:pt x="1973171" y="1773038"/>
                    <a:pt x="1487868" y="1768799"/>
                  </a:cubicBezTo>
                  <a:lnTo>
                    <a:pt x="244916" y="1757941"/>
                  </a:lnTo>
                  <a:cubicBezTo>
                    <a:pt x="243021" y="1760093"/>
                    <a:pt x="240936" y="1760194"/>
                    <a:pt x="238844" y="1760193"/>
                  </a:cubicBezTo>
                  <a:lnTo>
                    <a:pt x="232478" y="1757834"/>
                  </a:lnTo>
                  <a:lnTo>
                    <a:pt x="215240" y="1757683"/>
                  </a:lnTo>
                  <a:lnTo>
                    <a:pt x="215239" y="1757682"/>
                  </a:lnTo>
                  <a:lnTo>
                    <a:pt x="215233" y="1757683"/>
                  </a:lnTo>
                  <a:lnTo>
                    <a:pt x="215233" y="1757679"/>
                  </a:lnTo>
                  <a:lnTo>
                    <a:pt x="200021" y="1745799"/>
                  </a:lnTo>
                  <a:cubicBezTo>
                    <a:pt x="85924" y="1677713"/>
                    <a:pt x="0" y="1316657"/>
                    <a:pt x="0" y="881792"/>
                  </a:cubicBezTo>
                  <a:cubicBezTo>
                    <a:pt x="0" y="483215"/>
                    <a:pt x="72182" y="146639"/>
                    <a:pt x="172783" y="42438"/>
                  </a:cubicBezTo>
                  <a:cubicBezTo>
                    <a:pt x="191110" y="13973"/>
                    <a:pt x="217565" y="-2559"/>
                    <a:pt x="239494" y="324"/>
                  </a:cubicBezTo>
                  <a:lnTo>
                    <a:pt x="1503219" y="11362"/>
                  </a:lnTo>
                  <a:cubicBezTo>
                    <a:pt x="1745871" y="13482"/>
                    <a:pt x="1964691" y="113754"/>
                    <a:pt x="2122319" y="274160"/>
                  </a:cubicBezTo>
                  <a:close/>
                </a:path>
              </a:pathLst>
            </a:custGeom>
            <a:solidFill>
              <a:schemeClr val="bg1"/>
            </a:solid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a:p>
          </p:txBody>
        </p:sp>
        <p:grpSp>
          <p:nvGrpSpPr>
            <p:cNvPr id="5" name="Group 8"/>
            <p:cNvGrpSpPr/>
            <p:nvPr/>
          </p:nvGrpSpPr>
          <p:grpSpPr>
            <a:xfrm rot="15399350">
              <a:off x="688600" y="3976971"/>
              <a:ext cx="2518148" cy="2151435"/>
              <a:chOff x="2066735" y="1837293"/>
              <a:chExt cx="2518148" cy="2151435"/>
            </a:xfrm>
            <a:solidFill>
              <a:srgbClr val="FFC000"/>
            </a:solidFill>
          </p:grpSpPr>
          <p:sp>
            <p:nvSpPr>
              <p:cNvPr id="6" name="Round Same Side Corner Rectangle 2"/>
              <p:cNvSpPr/>
              <p:nvPr/>
            </p:nvSpPr>
            <p:spPr>
              <a:xfrm rot="18900000">
                <a:off x="2066735" y="1837293"/>
                <a:ext cx="1757503" cy="2151435"/>
              </a:xfrm>
              <a:prstGeom prst="round2SameRect">
                <a:avLst>
                  <a:gd name="adj1" fmla="val 50000"/>
                  <a:gd name="adj2" fmla="val 0"/>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sp>
            <p:nvSpPr>
              <p:cNvPr id="7" name="Oval 3"/>
              <p:cNvSpPr/>
              <p:nvPr/>
            </p:nvSpPr>
            <p:spPr>
              <a:xfrm rot="2700000">
                <a:off x="3590577" y="2794901"/>
                <a:ext cx="231105" cy="1757506"/>
              </a:xfrm>
              <a:prstGeom prst="ellipse">
                <a:avLst/>
              </a:prstGeom>
              <a:grpFill/>
              <a:ln>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ko-KR" altLang="en-US" dirty="0"/>
              </a:p>
            </p:txBody>
          </p:sp>
        </p:grpSp>
        <p:sp>
          <p:nvSpPr>
            <p:cNvPr id="73" name="자유형: 도형 60"/>
            <p:cNvSpPr/>
            <p:nvPr/>
          </p:nvSpPr>
          <p:spPr>
            <a:xfrm>
              <a:off x="4104244" y="2967108"/>
              <a:ext cx="516682" cy="416498"/>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74" name="자유형: 도형 61"/>
            <p:cNvSpPr/>
            <p:nvPr/>
          </p:nvSpPr>
          <p:spPr>
            <a:xfrm rot="2641289">
              <a:off x="2878938" y="4225870"/>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sp>
          <p:nvSpPr>
            <p:cNvPr id="75" name="자유형: 도형 62"/>
            <p:cNvSpPr/>
            <p:nvPr/>
          </p:nvSpPr>
          <p:spPr>
            <a:xfrm rot="2806757">
              <a:off x="4056024" y="3394441"/>
              <a:ext cx="308457" cy="691921"/>
            </a:xfrm>
            <a:custGeom>
              <a:avLst/>
              <a:gdLst>
                <a:gd name="connsiteX0" fmla="*/ 164586 w 530376"/>
                <a:gd name="connsiteY0" fmla="*/ 839170 h 1189723"/>
                <a:gd name="connsiteX1" fmla="*/ 145748 w 530376"/>
                <a:gd name="connsiteY1" fmla="*/ 858009 h 1189723"/>
                <a:gd name="connsiteX2" fmla="*/ 164586 w 530376"/>
                <a:gd name="connsiteY2" fmla="*/ 876847 h 1189723"/>
                <a:gd name="connsiteX3" fmla="*/ 202263 w 530376"/>
                <a:gd name="connsiteY3" fmla="*/ 876847 h 1189723"/>
                <a:gd name="connsiteX4" fmla="*/ 221101 w 530376"/>
                <a:gd name="connsiteY4" fmla="*/ 858009 h 1189723"/>
                <a:gd name="connsiteX5" fmla="*/ 202263 w 530376"/>
                <a:gd name="connsiteY5" fmla="*/ 839170 h 1189723"/>
                <a:gd name="connsiteX6" fmla="*/ 481213 w 530376"/>
                <a:gd name="connsiteY6" fmla="*/ 121630 h 1189723"/>
                <a:gd name="connsiteX7" fmla="*/ 526963 w 530376"/>
                <a:gd name="connsiteY7" fmla="*/ 191424 h 1189723"/>
                <a:gd name="connsiteX8" fmla="*/ 299085 w 530376"/>
                <a:gd name="connsiteY8" fmla="*/ 300092 h 1189723"/>
                <a:gd name="connsiteX9" fmla="*/ 481213 w 530376"/>
                <a:gd name="connsiteY9" fmla="*/ 121630 h 1189723"/>
                <a:gd name="connsiteX10" fmla="*/ 49163 w 530376"/>
                <a:gd name="connsiteY10" fmla="*/ 118951 h 1189723"/>
                <a:gd name="connsiteX11" fmla="*/ 231292 w 530376"/>
                <a:gd name="connsiteY11" fmla="*/ 297413 h 1189723"/>
                <a:gd name="connsiteX12" fmla="*/ 3413 w 530376"/>
                <a:gd name="connsiteY12" fmla="*/ 188745 h 1189723"/>
                <a:gd name="connsiteX13" fmla="*/ 49163 w 530376"/>
                <a:gd name="connsiteY13" fmla="*/ 118951 h 1189723"/>
                <a:gd name="connsiteX14" fmla="*/ 264655 w 530376"/>
                <a:gd name="connsiteY14" fmla="*/ 6 h 1189723"/>
                <a:gd name="connsiteX15" fmla="*/ 310031 w 530376"/>
                <a:gd name="connsiteY15" fmla="*/ 25957 h 1189723"/>
                <a:gd name="connsiteX16" fmla="*/ 285847 w 530376"/>
                <a:gd name="connsiteY16" fmla="*/ 270825 h 1189723"/>
                <a:gd name="connsiteX17" fmla="*/ 266480 w 530376"/>
                <a:gd name="connsiteY17" fmla="*/ 303970 h 1189723"/>
                <a:gd name="connsiteX18" fmla="*/ 325588 w 530376"/>
                <a:gd name="connsiteY18" fmla="*/ 320384 h 1189723"/>
                <a:gd name="connsiteX19" fmla="*/ 387639 w 530376"/>
                <a:gd name="connsiteY19" fmla="*/ 376107 h 1189723"/>
                <a:gd name="connsiteX20" fmla="*/ 419186 w 530376"/>
                <a:gd name="connsiteY20" fmla="*/ 505113 h 1189723"/>
                <a:gd name="connsiteX21" fmla="*/ 419462 w 530376"/>
                <a:gd name="connsiteY21" fmla="*/ 556413 h 1189723"/>
                <a:gd name="connsiteX22" fmla="*/ 409765 w 530376"/>
                <a:gd name="connsiteY22" fmla="*/ 552397 h 1189723"/>
                <a:gd name="connsiteX23" fmla="*/ 321853 w 530376"/>
                <a:gd name="connsiteY23" fmla="*/ 552397 h 1189723"/>
                <a:gd name="connsiteX24" fmla="*/ 303015 w 530376"/>
                <a:gd name="connsiteY24" fmla="*/ 571235 h 1189723"/>
                <a:gd name="connsiteX25" fmla="*/ 321853 w 530376"/>
                <a:gd name="connsiteY25" fmla="*/ 590073 h 1189723"/>
                <a:gd name="connsiteX26" fmla="*/ 409765 w 530376"/>
                <a:gd name="connsiteY26" fmla="*/ 590073 h 1189723"/>
                <a:gd name="connsiteX27" fmla="*/ 418177 w 530376"/>
                <a:gd name="connsiteY27" fmla="*/ 586589 h 1189723"/>
                <a:gd name="connsiteX28" fmla="*/ 416025 w 530376"/>
                <a:gd name="connsiteY28" fmla="*/ 622569 h 1189723"/>
                <a:gd name="connsiteX29" fmla="*/ 360079 w 530376"/>
                <a:gd name="connsiteY29" fmla="*/ 622569 h 1189723"/>
                <a:gd name="connsiteX30" fmla="*/ 341241 w 530376"/>
                <a:gd name="connsiteY30" fmla="*/ 641408 h 1189723"/>
                <a:gd name="connsiteX31" fmla="*/ 360079 w 530376"/>
                <a:gd name="connsiteY31" fmla="*/ 660246 h 1189723"/>
                <a:gd name="connsiteX32" fmla="*/ 411944 w 530376"/>
                <a:gd name="connsiteY32" fmla="*/ 660246 h 1189723"/>
                <a:gd name="connsiteX33" fmla="*/ 404527 w 530376"/>
                <a:gd name="connsiteY33" fmla="*/ 723035 h 1189723"/>
                <a:gd name="connsiteX34" fmla="*/ 372875 w 530376"/>
                <a:gd name="connsiteY34" fmla="*/ 890194 h 1189723"/>
                <a:gd name="connsiteX35" fmla="*/ 361580 w 530376"/>
                <a:gd name="connsiteY35" fmla="*/ 935301 h 1189723"/>
                <a:gd name="connsiteX36" fmla="*/ 360291 w 530376"/>
                <a:gd name="connsiteY36" fmla="*/ 933390 h 1189723"/>
                <a:gd name="connsiteX37" fmla="*/ 346970 w 530376"/>
                <a:gd name="connsiteY37" fmla="*/ 927872 h 1189723"/>
                <a:gd name="connsiteX38" fmla="*/ 309294 w 530376"/>
                <a:gd name="connsiteY38" fmla="*/ 927872 h 1189723"/>
                <a:gd name="connsiteX39" fmla="*/ 290456 w 530376"/>
                <a:gd name="connsiteY39" fmla="*/ 946710 h 1189723"/>
                <a:gd name="connsiteX40" fmla="*/ 309294 w 530376"/>
                <a:gd name="connsiteY40" fmla="*/ 965548 h 1189723"/>
                <a:gd name="connsiteX41" fmla="*/ 346970 w 530376"/>
                <a:gd name="connsiteY41" fmla="*/ 965548 h 1189723"/>
                <a:gd name="connsiteX42" fmla="*/ 354820 w 530376"/>
                <a:gd name="connsiteY42" fmla="*/ 962297 h 1189723"/>
                <a:gd name="connsiteX43" fmla="*/ 353218 w 530376"/>
                <a:gd name="connsiteY43" fmla="*/ 968695 h 1189723"/>
                <a:gd name="connsiteX44" fmla="*/ 255023 w 530376"/>
                <a:gd name="connsiteY44" fmla="*/ 1189723 h 1189723"/>
                <a:gd name="connsiteX45" fmla="*/ 115239 w 530376"/>
                <a:gd name="connsiteY45" fmla="*/ 368939 h 1189723"/>
                <a:gd name="connsiteX46" fmla="*/ 256815 w 530376"/>
                <a:gd name="connsiteY46" fmla="*/ 301287 h 1189723"/>
                <a:gd name="connsiteX47" fmla="*/ 260359 w 530376"/>
                <a:gd name="connsiteY47" fmla="*/ 302271 h 1189723"/>
                <a:gd name="connsiteX48" fmla="*/ 240898 w 530376"/>
                <a:gd name="connsiteY48" fmla="*/ 271077 h 1189723"/>
                <a:gd name="connsiteX49" fmla="*/ 215549 w 530376"/>
                <a:gd name="connsiteY49" fmla="*/ 23471 h 1189723"/>
                <a:gd name="connsiteX50" fmla="*/ 264655 w 530376"/>
                <a:gd name="connsiteY50" fmla="*/ 6 h 11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0376" h="1189723">
                  <a:moveTo>
                    <a:pt x="164586" y="839170"/>
                  </a:moveTo>
                  <a:cubicBezTo>
                    <a:pt x="154182" y="839170"/>
                    <a:pt x="145748" y="847605"/>
                    <a:pt x="145748" y="858009"/>
                  </a:cubicBezTo>
                  <a:cubicBezTo>
                    <a:pt x="145748" y="868413"/>
                    <a:pt x="154182" y="876847"/>
                    <a:pt x="164586" y="876847"/>
                  </a:cubicBezTo>
                  <a:lnTo>
                    <a:pt x="202263" y="876847"/>
                  </a:lnTo>
                  <a:cubicBezTo>
                    <a:pt x="212666" y="876847"/>
                    <a:pt x="221101" y="868413"/>
                    <a:pt x="221101" y="858009"/>
                  </a:cubicBezTo>
                  <a:cubicBezTo>
                    <a:pt x="221101" y="847605"/>
                    <a:pt x="212666" y="839170"/>
                    <a:pt x="202263" y="839170"/>
                  </a:cubicBezTo>
                  <a:close/>
                  <a:moveTo>
                    <a:pt x="481213" y="121630"/>
                  </a:moveTo>
                  <a:cubicBezTo>
                    <a:pt x="519912" y="128626"/>
                    <a:pt x="538567" y="154873"/>
                    <a:pt x="526963" y="191424"/>
                  </a:cubicBezTo>
                  <a:cubicBezTo>
                    <a:pt x="508224" y="242724"/>
                    <a:pt x="311157" y="316210"/>
                    <a:pt x="299085" y="300092"/>
                  </a:cubicBezTo>
                  <a:cubicBezTo>
                    <a:pt x="287497" y="282748"/>
                    <a:pt x="422108" y="119884"/>
                    <a:pt x="481213" y="121630"/>
                  </a:cubicBezTo>
                  <a:close/>
                  <a:moveTo>
                    <a:pt x="49163" y="118951"/>
                  </a:moveTo>
                  <a:cubicBezTo>
                    <a:pt x="108268" y="117205"/>
                    <a:pt x="242880" y="280069"/>
                    <a:pt x="231292" y="297413"/>
                  </a:cubicBezTo>
                  <a:cubicBezTo>
                    <a:pt x="219219" y="313531"/>
                    <a:pt x="22152" y="240045"/>
                    <a:pt x="3413" y="188745"/>
                  </a:cubicBezTo>
                  <a:cubicBezTo>
                    <a:pt x="-8191" y="152194"/>
                    <a:pt x="10464" y="125947"/>
                    <a:pt x="49163" y="118951"/>
                  </a:cubicBezTo>
                  <a:close/>
                  <a:moveTo>
                    <a:pt x="264655" y="6"/>
                  </a:moveTo>
                  <a:cubicBezTo>
                    <a:pt x="281023" y="265"/>
                    <a:pt x="296770" y="8760"/>
                    <a:pt x="310031" y="25957"/>
                  </a:cubicBezTo>
                  <a:cubicBezTo>
                    <a:pt x="336759" y="63874"/>
                    <a:pt x="310341" y="203188"/>
                    <a:pt x="285847" y="270825"/>
                  </a:cubicBezTo>
                  <a:lnTo>
                    <a:pt x="266480" y="303970"/>
                  </a:lnTo>
                  <a:lnTo>
                    <a:pt x="325588" y="320384"/>
                  </a:lnTo>
                  <a:cubicBezTo>
                    <a:pt x="347616" y="332798"/>
                    <a:pt x="368523" y="351316"/>
                    <a:pt x="387639" y="376107"/>
                  </a:cubicBezTo>
                  <a:cubicBezTo>
                    <a:pt x="406904" y="403437"/>
                    <a:pt x="416593" y="449038"/>
                    <a:pt x="419186" y="505113"/>
                  </a:cubicBezTo>
                  <a:lnTo>
                    <a:pt x="419462" y="556413"/>
                  </a:lnTo>
                  <a:lnTo>
                    <a:pt x="409765" y="552397"/>
                  </a:lnTo>
                  <a:lnTo>
                    <a:pt x="321853" y="552397"/>
                  </a:lnTo>
                  <a:cubicBezTo>
                    <a:pt x="311449" y="552397"/>
                    <a:pt x="303015" y="560831"/>
                    <a:pt x="303015" y="571235"/>
                  </a:cubicBezTo>
                  <a:cubicBezTo>
                    <a:pt x="303015" y="581639"/>
                    <a:pt x="311449" y="590073"/>
                    <a:pt x="321853" y="590073"/>
                  </a:cubicBezTo>
                  <a:lnTo>
                    <a:pt x="409765" y="590073"/>
                  </a:lnTo>
                  <a:lnTo>
                    <a:pt x="418177" y="586589"/>
                  </a:lnTo>
                  <a:lnTo>
                    <a:pt x="416025" y="622569"/>
                  </a:lnTo>
                  <a:lnTo>
                    <a:pt x="360079" y="622569"/>
                  </a:lnTo>
                  <a:cubicBezTo>
                    <a:pt x="349676" y="622569"/>
                    <a:pt x="341241" y="631004"/>
                    <a:pt x="341241" y="641408"/>
                  </a:cubicBezTo>
                  <a:cubicBezTo>
                    <a:pt x="341241" y="651811"/>
                    <a:pt x="349676" y="660246"/>
                    <a:pt x="360079" y="660246"/>
                  </a:cubicBezTo>
                  <a:lnTo>
                    <a:pt x="411944" y="660246"/>
                  </a:lnTo>
                  <a:lnTo>
                    <a:pt x="404527" y="723035"/>
                  </a:lnTo>
                  <a:cubicBezTo>
                    <a:pt x="396319" y="779000"/>
                    <a:pt x="385342" y="836061"/>
                    <a:pt x="372875" y="890194"/>
                  </a:cubicBezTo>
                  <a:lnTo>
                    <a:pt x="361580" y="935301"/>
                  </a:lnTo>
                  <a:lnTo>
                    <a:pt x="360291" y="933390"/>
                  </a:lnTo>
                  <a:cubicBezTo>
                    <a:pt x="356882" y="929981"/>
                    <a:pt x="352173" y="927872"/>
                    <a:pt x="346970" y="927872"/>
                  </a:cubicBezTo>
                  <a:lnTo>
                    <a:pt x="309294" y="927872"/>
                  </a:lnTo>
                  <a:cubicBezTo>
                    <a:pt x="298890" y="927872"/>
                    <a:pt x="290456" y="936306"/>
                    <a:pt x="290456" y="946710"/>
                  </a:cubicBezTo>
                  <a:cubicBezTo>
                    <a:pt x="290456" y="957114"/>
                    <a:pt x="298890" y="965548"/>
                    <a:pt x="309294" y="965548"/>
                  </a:cubicBezTo>
                  <a:lnTo>
                    <a:pt x="346970" y="965548"/>
                  </a:lnTo>
                  <a:lnTo>
                    <a:pt x="354820" y="962297"/>
                  </a:lnTo>
                  <a:lnTo>
                    <a:pt x="353218" y="968695"/>
                  </a:lnTo>
                  <a:cubicBezTo>
                    <a:pt x="319128" y="1094195"/>
                    <a:pt x="279729" y="1188825"/>
                    <a:pt x="255023" y="1189723"/>
                  </a:cubicBezTo>
                  <a:cubicBezTo>
                    <a:pt x="186923" y="1188528"/>
                    <a:pt x="544" y="524255"/>
                    <a:pt x="115239" y="368939"/>
                  </a:cubicBezTo>
                  <a:cubicBezTo>
                    <a:pt x="160639" y="323539"/>
                    <a:pt x="209623" y="300539"/>
                    <a:pt x="256815" y="301287"/>
                  </a:cubicBezTo>
                  <a:lnTo>
                    <a:pt x="260359" y="302271"/>
                  </a:lnTo>
                  <a:lnTo>
                    <a:pt x="240898" y="271077"/>
                  </a:lnTo>
                  <a:cubicBezTo>
                    <a:pt x="214617" y="203577"/>
                    <a:pt x="185713" y="63875"/>
                    <a:pt x="215549" y="23471"/>
                  </a:cubicBezTo>
                  <a:cubicBezTo>
                    <a:pt x="231296" y="7724"/>
                    <a:pt x="248286" y="-253"/>
                    <a:pt x="264655"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6" name="자유형: 도형 63"/>
            <p:cNvSpPr/>
            <p:nvPr/>
          </p:nvSpPr>
          <p:spPr>
            <a:xfrm rot="18726766">
              <a:off x="3353224" y="4127571"/>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7" name="자유형: 도형 64"/>
            <p:cNvSpPr/>
            <p:nvPr/>
          </p:nvSpPr>
          <p:spPr>
            <a:xfrm rot="9769693">
              <a:off x="2909361" y="3587997"/>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78" name="자유형: 도형 65"/>
            <p:cNvSpPr/>
            <p:nvPr/>
          </p:nvSpPr>
          <p:spPr>
            <a:xfrm>
              <a:off x="2397169" y="3826163"/>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79" name="자유형: 도형 66"/>
            <p:cNvSpPr/>
            <p:nvPr/>
          </p:nvSpPr>
          <p:spPr>
            <a:xfrm>
              <a:off x="3740378" y="2826876"/>
              <a:ext cx="287059" cy="380955"/>
            </a:xfrm>
            <a:custGeom>
              <a:avLst/>
              <a:gdLst>
                <a:gd name="connsiteX0" fmla="*/ 326243 w 493583"/>
                <a:gd name="connsiteY0" fmla="*/ 71463 h 655032"/>
                <a:gd name="connsiteX1" fmla="*/ 327949 w 493583"/>
                <a:gd name="connsiteY1" fmla="*/ 86242 h 655032"/>
                <a:gd name="connsiteX2" fmla="*/ 282923 w 493583"/>
                <a:gd name="connsiteY2" fmla="*/ 185739 h 655032"/>
                <a:gd name="connsiteX3" fmla="*/ 286401 w 493583"/>
                <a:gd name="connsiteY3" fmla="*/ 210166 h 655032"/>
                <a:gd name="connsiteX4" fmla="*/ 304661 w 493583"/>
                <a:gd name="connsiteY4" fmla="*/ 209574 h 655032"/>
                <a:gd name="connsiteX5" fmla="*/ 431742 w 493583"/>
                <a:gd name="connsiteY5" fmla="*/ 232577 h 655032"/>
                <a:gd name="connsiteX6" fmla="*/ 493581 w 493583"/>
                <a:gd name="connsiteY6" fmla="*/ 396934 h 655032"/>
                <a:gd name="connsiteX7" fmla="*/ 246790 w 493583"/>
                <a:gd name="connsiteY7" fmla="*/ 643725 h 655032"/>
                <a:gd name="connsiteX8" fmla="*/ 0 w 493583"/>
                <a:gd name="connsiteY8" fmla="*/ 396934 h 655032"/>
                <a:gd name="connsiteX9" fmla="*/ 122408 w 493583"/>
                <a:gd name="connsiteY9" fmla="*/ 193992 h 655032"/>
                <a:gd name="connsiteX10" fmla="*/ 238501 w 493583"/>
                <a:gd name="connsiteY10" fmla="*/ 200270 h 655032"/>
                <a:gd name="connsiteX11" fmla="*/ 254864 w 493583"/>
                <a:gd name="connsiteY11" fmla="*/ 205905 h 655032"/>
                <a:gd name="connsiteX12" fmla="*/ 255632 w 493583"/>
                <a:gd name="connsiteY12" fmla="*/ 194815 h 655032"/>
                <a:gd name="connsiteX13" fmla="*/ 326243 w 493583"/>
                <a:gd name="connsiteY13" fmla="*/ 71463 h 655032"/>
                <a:gd name="connsiteX14" fmla="*/ 76862 w 493583"/>
                <a:gd name="connsiteY14" fmla="*/ 0 h 655032"/>
                <a:gd name="connsiteX15" fmla="*/ 173969 w 493583"/>
                <a:gd name="connsiteY15" fmla="*/ 19258 h 655032"/>
                <a:gd name="connsiteX16" fmla="*/ 257052 w 493583"/>
                <a:gd name="connsiteY16" fmla="*/ 109234 h 655032"/>
                <a:gd name="connsiteX17" fmla="*/ 243027 w 493583"/>
                <a:gd name="connsiteY17" fmla="*/ 179950 h 655032"/>
                <a:gd name="connsiteX18" fmla="*/ 145920 w 493583"/>
                <a:gd name="connsiteY18" fmla="*/ 160692 h 655032"/>
                <a:gd name="connsiteX19" fmla="*/ 62837 w 493583"/>
                <a:gd name="connsiteY19" fmla="*/ 70716 h 655032"/>
                <a:gd name="connsiteX20" fmla="*/ 62837 w 493583"/>
                <a:gd name="connsiteY20" fmla="*/ 70716 h 655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83" h="655032">
                  <a:moveTo>
                    <a:pt x="326243" y="71463"/>
                  </a:moveTo>
                  <a:lnTo>
                    <a:pt x="327949" y="86242"/>
                  </a:lnTo>
                  <a:cubicBezTo>
                    <a:pt x="287254" y="105289"/>
                    <a:pt x="280576" y="150200"/>
                    <a:pt x="282923" y="185739"/>
                  </a:cubicBezTo>
                  <a:lnTo>
                    <a:pt x="286401" y="210166"/>
                  </a:lnTo>
                  <a:lnTo>
                    <a:pt x="304661" y="209574"/>
                  </a:lnTo>
                  <a:cubicBezTo>
                    <a:pt x="338676" y="204477"/>
                    <a:pt x="370820" y="193716"/>
                    <a:pt x="431742" y="232577"/>
                  </a:cubicBezTo>
                  <a:cubicBezTo>
                    <a:pt x="467070" y="260592"/>
                    <a:pt x="493887" y="321796"/>
                    <a:pt x="493581" y="396934"/>
                  </a:cubicBezTo>
                  <a:cubicBezTo>
                    <a:pt x="493054" y="526056"/>
                    <a:pt x="412999" y="701408"/>
                    <a:pt x="246790" y="643725"/>
                  </a:cubicBezTo>
                  <a:cubicBezTo>
                    <a:pt x="52808" y="682180"/>
                    <a:pt x="0" y="533233"/>
                    <a:pt x="0" y="396934"/>
                  </a:cubicBezTo>
                  <a:cubicBezTo>
                    <a:pt x="0" y="311748"/>
                    <a:pt x="38061" y="234942"/>
                    <a:pt x="122408" y="193992"/>
                  </a:cubicBezTo>
                  <a:cubicBezTo>
                    <a:pt x="198409" y="166606"/>
                    <a:pt x="213803" y="186099"/>
                    <a:pt x="238501" y="200270"/>
                  </a:cubicBezTo>
                  <a:lnTo>
                    <a:pt x="254864" y="205905"/>
                  </a:lnTo>
                  <a:lnTo>
                    <a:pt x="255632" y="194815"/>
                  </a:lnTo>
                  <a:cubicBezTo>
                    <a:pt x="256594" y="160604"/>
                    <a:pt x="261182" y="108053"/>
                    <a:pt x="326243" y="71463"/>
                  </a:cubicBezTo>
                  <a:close/>
                  <a:moveTo>
                    <a:pt x="76862" y="0"/>
                  </a:moveTo>
                  <a:lnTo>
                    <a:pt x="173969" y="19258"/>
                  </a:lnTo>
                  <a:cubicBezTo>
                    <a:pt x="227600" y="29895"/>
                    <a:pt x="264797" y="70178"/>
                    <a:pt x="257052" y="109234"/>
                  </a:cubicBezTo>
                  <a:lnTo>
                    <a:pt x="243027" y="179950"/>
                  </a:lnTo>
                  <a:lnTo>
                    <a:pt x="145920" y="160692"/>
                  </a:lnTo>
                  <a:cubicBezTo>
                    <a:pt x="92289" y="150055"/>
                    <a:pt x="55092" y="109772"/>
                    <a:pt x="62837" y="70716"/>
                  </a:cubicBezTo>
                  <a:lnTo>
                    <a:pt x="62837" y="707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0" name="자유형: 도형 71"/>
            <p:cNvSpPr/>
            <p:nvPr/>
          </p:nvSpPr>
          <p:spPr>
            <a:xfrm rot="1023001">
              <a:off x="3387417" y="3264901"/>
              <a:ext cx="505968" cy="560719"/>
            </a:xfrm>
            <a:custGeom>
              <a:avLst/>
              <a:gdLst>
                <a:gd name="connsiteX0" fmla="*/ 617380 w 1010046"/>
                <a:gd name="connsiteY0" fmla="*/ 620334 h 1119343"/>
                <a:gd name="connsiteX1" fmla="*/ 630808 w 1010046"/>
                <a:gd name="connsiteY1" fmla="*/ 666272 h 1119343"/>
                <a:gd name="connsiteX2" fmla="*/ 674795 w 1010046"/>
                <a:gd name="connsiteY2" fmla="*/ 612000 h 1119343"/>
                <a:gd name="connsiteX3" fmla="*/ 682782 w 1010046"/>
                <a:gd name="connsiteY3" fmla="*/ 605312 h 1119343"/>
                <a:gd name="connsiteX4" fmla="*/ 672064 w 1010046"/>
                <a:gd name="connsiteY4" fmla="*/ 611255 h 1119343"/>
                <a:gd name="connsiteX5" fmla="*/ 445709 w 1010046"/>
                <a:gd name="connsiteY5" fmla="*/ 656813 h 1119343"/>
                <a:gd name="connsiteX6" fmla="*/ 476506 w 1010046"/>
                <a:gd name="connsiteY6" fmla="*/ 685249 h 1119343"/>
                <a:gd name="connsiteX7" fmla="*/ 474764 w 1010046"/>
                <a:gd name="connsiteY7" fmla="*/ 651989 h 1119343"/>
                <a:gd name="connsiteX8" fmla="*/ 448876 w 1010046"/>
                <a:gd name="connsiteY8" fmla="*/ 4069 h 1119343"/>
                <a:gd name="connsiteX9" fmla="*/ 486198 w 1010046"/>
                <a:gd name="connsiteY9" fmla="*/ 0 h 1119343"/>
                <a:gd name="connsiteX10" fmla="*/ 617140 w 1010046"/>
                <a:gd name="connsiteY10" fmla="*/ 58643 h 1119343"/>
                <a:gd name="connsiteX11" fmla="*/ 627628 w 1010046"/>
                <a:gd name="connsiteY11" fmla="*/ 72387 h 1119343"/>
                <a:gd name="connsiteX12" fmla="*/ 650004 w 1010046"/>
                <a:gd name="connsiteY12" fmla="*/ 68138 h 1119343"/>
                <a:gd name="connsiteX13" fmla="*/ 767734 w 1010046"/>
                <a:gd name="connsiteY13" fmla="*/ 141524 h 1119343"/>
                <a:gd name="connsiteX14" fmla="*/ 771927 w 1010046"/>
                <a:gd name="connsiteY14" fmla="*/ 161052 h 1119343"/>
                <a:gd name="connsiteX15" fmla="*/ 797504 w 1010046"/>
                <a:gd name="connsiteY15" fmla="*/ 163476 h 1119343"/>
                <a:gd name="connsiteX16" fmla="*/ 957137 w 1010046"/>
                <a:gd name="connsiteY16" fmla="*/ 347664 h 1119343"/>
                <a:gd name="connsiteX17" fmla="*/ 942097 w 1010046"/>
                <a:gd name="connsiteY17" fmla="*/ 417721 h 1119343"/>
                <a:gd name="connsiteX18" fmla="*/ 959624 w 1010046"/>
                <a:gd name="connsiteY18" fmla="*/ 427440 h 1119343"/>
                <a:gd name="connsiteX19" fmla="*/ 1010046 w 1010046"/>
                <a:gd name="connsiteY19" fmla="*/ 527553 h 1119343"/>
                <a:gd name="connsiteX20" fmla="*/ 837895 w 1010046"/>
                <a:gd name="connsiteY20" fmla="*/ 669134 h 1119343"/>
                <a:gd name="connsiteX21" fmla="*/ 770886 w 1010046"/>
                <a:gd name="connsiteY21" fmla="*/ 658008 h 1119343"/>
                <a:gd name="connsiteX22" fmla="*/ 753948 w 1010046"/>
                <a:gd name="connsiteY22" fmla="*/ 648616 h 1119343"/>
                <a:gd name="connsiteX23" fmla="*/ 708175 w 1010046"/>
                <a:gd name="connsiteY23" fmla="*/ 694448 h 1119343"/>
                <a:gd name="connsiteX24" fmla="*/ 659278 w 1010046"/>
                <a:gd name="connsiteY24" fmla="*/ 770733 h 1119343"/>
                <a:gd name="connsiteX25" fmla="*/ 694139 w 1010046"/>
                <a:gd name="connsiteY25" fmla="*/ 768113 h 1119343"/>
                <a:gd name="connsiteX26" fmla="*/ 663462 w 1010046"/>
                <a:gd name="connsiteY26" fmla="*/ 797231 h 1119343"/>
                <a:gd name="connsiteX27" fmla="*/ 695616 w 1010046"/>
                <a:gd name="connsiteY27" fmla="*/ 941860 h 1119343"/>
                <a:gd name="connsiteX28" fmla="*/ 720506 w 1010046"/>
                <a:gd name="connsiteY28" fmla="*/ 936103 h 1119343"/>
                <a:gd name="connsiteX29" fmla="*/ 715059 w 1010046"/>
                <a:gd name="connsiteY29" fmla="*/ 1062792 h 1119343"/>
                <a:gd name="connsiteX30" fmla="*/ 513526 w 1010046"/>
                <a:gd name="connsiteY30" fmla="*/ 1119343 h 1119343"/>
                <a:gd name="connsiteX31" fmla="*/ 451148 w 1010046"/>
                <a:gd name="connsiteY31" fmla="*/ 999189 h 1119343"/>
                <a:gd name="connsiteX32" fmla="*/ 478298 w 1010046"/>
                <a:gd name="connsiteY32" fmla="*/ 1003252 h 1119343"/>
                <a:gd name="connsiteX33" fmla="*/ 411063 w 1010046"/>
                <a:gd name="connsiteY33" fmla="*/ 826270 h 1119343"/>
                <a:gd name="connsiteX34" fmla="*/ 446080 w 1010046"/>
                <a:gd name="connsiteY34" fmla="*/ 828421 h 1119343"/>
                <a:gd name="connsiteX35" fmla="*/ 362456 w 1010046"/>
                <a:gd name="connsiteY35" fmla="*/ 726004 h 1119343"/>
                <a:gd name="connsiteX36" fmla="*/ 344250 w 1010046"/>
                <a:gd name="connsiteY36" fmla="*/ 714481 h 1119343"/>
                <a:gd name="connsiteX37" fmla="*/ 334240 w 1010046"/>
                <a:gd name="connsiteY37" fmla="*/ 729995 h 1119343"/>
                <a:gd name="connsiteX38" fmla="*/ 215635 w 1010046"/>
                <a:gd name="connsiteY38" fmla="*/ 782595 h 1119343"/>
                <a:gd name="connsiteX39" fmla="*/ 61932 w 1010046"/>
                <a:gd name="connsiteY39" fmla="*/ 638053 h 1119343"/>
                <a:gd name="connsiteX40" fmla="*/ 74012 w 1010046"/>
                <a:gd name="connsiteY40" fmla="*/ 581791 h 1119343"/>
                <a:gd name="connsiteX41" fmla="*/ 85783 w 1010046"/>
                <a:gd name="connsiteY41" fmla="*/ 565373 h 1119343"/>
                <a:gd name="connsiteX42" fmla="*/ 54239 w 1010046"/>
                <a:gd name="connsiteY42" fmla="*/ 545373 h 1119343"/>
                <a:gd name="connsiteX43" fmla="*/ 0 w 1010046"/>
                <a:gd name="connsiteY43" fmla="*/ 422235 h 1119343"/>
                <a:gd name="connsiteX44" fmla="*/ 147861 w 1010046"/>
                <a:gd name="connsiteY44" fmla="*/ 251628 h 1119343"/>
                <a:gd name="connsiteX45" fmla="*/ 153256 w 1010046"/>
                <a:gd name="connsiteY45" fmla="*/ 251116 h 1119343"/>
                <a:gd name="connsiteX46" fmla="*/ 158691 w 1010046"/>
                <a:gd name="connsiteY46" fmla="*/ 222155 h 1119343"/>
                <a:gd name="connsiteX47" fmla="*/ 295315 w 1010046"/>
                <a:gd name="connsiteY47" fmla="*/ 111425 h 1119343"/>
                <a:gd name="connsiteX48" fmla="*/ 324296 w 1010046"/>
                <a:gd name="connsiteY48" fmla="*/ 108677 h 1119343"/>
                <a:gd name="connsiteX49" fmla="*/ 343302 w 1010046"/>
                <a:gd name="connsiteY49" fmla="*/ 72861 h 1119343"/>
                <a:gd name="connsiteX50" fmla="*/ 448876 w 1010046"/>
                <a:gd name="connsiteY50" fmla="*/ 4069 h 111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10046" h="1119343">
                  <a:moveTo>
                    <a:pt x="617380" y="620334"/>
                  </a:moveTo>
                  <a:lnTo>
                    <a:pt x="630808" y="666272"/>
                  </a:lnTo>
                  <a:cubicBezTo>
                    <a:pt x="646442" y="644926"/>
                    <a:pt x="659303" y="627388"/>
                    <a:pt x="674795" y="612000"/>
                  </a:cubicBezTo>
                  <a:lnTo>
                    <a:pt x="682782" y="605312"/>
                  </a:lnTo>
                  <a:lnTo>
                    <a:pt x="672064" y="611255"/>
                  </a:lnTo>
                  <a:close/>
                  <a:moveTo>
                    <a:pt x="445709" y="656813"/>
                  </a:moveTo>
                  <a:lnTo>
                    <a:pt x="476506" y="685249"/>
                  </a:lnTo>
                  <a:lnTo>
                    <a:pt x="474764" y="651989"/>
                  </a:lnTo>
                  <a:close/>
                  <a:moveTo>
                    <a:pt x="448876" y="4069"/>
                  </a:moveTo>
                  <a:cubicBezTo>
                    <a:pt x="460931" y="1401"/>
                    <a:pt x="473413" y="0"/>
                    <a:pt x="486198" y="0"/>
                  </a:cubicBezTo>
                  <a:cubicBezTo>
                    <a:pt x="537333" y="0"/>
                    <a:pt x="583629" y="22411"/>
                    <a:pt x="617140" y="58643"/>
                  </a:cubicBezTo>
                  <a:lnTo>
                    <a:pt x="627628" y="72387"/>
                  </a:lnTo>
                  <a:lnTo>
                    <a:pt x="650004" y="68138"/>
                  </a:lnTo>
                  <a:cubicBezTo>
                    <a:pt x="702929" y="68138"/>
                    <a:pt x="748338" y="98399"/>
                    <a:pt x="767734" y="141524"/>
                  </a:cubicBezTo>
                  <a:lnTo>
                    <a:pt x="771927" y="161052"/>
                  </a:lnTo>
                  <a:lnTo>
                    <a:pt x="797504" y="163476"/>
                  </a:lnTo>
                  <a:cubicBezTo>
                    <a:pt x="888606" y="181007"/>
                    <a:pt x="957137" y="256810"/>
                    <a:pt x="957137" y="347664"/>
                  </a:cubicBezTo>
                  <a:lnTo>
                    <a:pt x="942097" y="417721"/>
                  </a:lnTo>
                  <a:lnTo>
                    <a:pt x="959624" y="427440"/>
                  </a:lnTo>
                  <a:cubicBezTo>
                    <a:pt x="990778" y="453061"/>
                    <a:pt x="1010046" y="488456"/>
                    <a:pt x="1010046" y="527553"/>
                  </a:cubicBezTo>
                  <a:cubicBezTo>
                    <a:pt x="1010046" y="605746"/>
                    <a:pt x="932971" y="669133"/>
                    <a:pt x="837895" y="669134"/>
                  </a:cubicBezTo>
                  <a:cubicBezTo>
                    <a:pt x="814126" y="669134"/>
                    <a:pt x="791482" y="665172"/>
                    <a:pt x="770886" y="658008"/>
                  </a:cubicBezTo>
                  <a:lnTo>
                    <a:pt x="753948" y="648616"/>
                  </a:lnTo>
                  <a:lnTo>
                    <a:pt x="708175" y="694448"/>
                  </a:lnTo>
                  <a:cubicBezTo>
                    <a:pt x="683844" y="724748"/>
                    <a:pt x="670540" y="752982"/>
                    <a:pt x="659278" y="770733"/>
                  </a:cubicBezTo>
                  <a:cubicBezTo>
                    <a:pt x="665416" y="771979"/>
                    <a:pt x="670914" y="766851"/>
                    <a:pt x="694139" y="768113"/>
                  </a:cubicBezTo>
                  <a:cubicBezTo>
                    <a:pt x="669683" y="785687"/>
                    <a:pt x="676453" y="793685"/>
                    <a:pt x="663462" y="797231"/>
                  </a:cubicBezTo>
                  <a:lnTo>
                    <a:pt x="695616" y="941860"/>
                  </a:lnTo>
                  <a:cubicBezTo>
                    <a:pt x="703913" y="939941"/>
                    <a:pt x="707037" y="938295"/>
                    <a:pt x="720506" y="936103"/>
                  </a:cubicBezTo>
                  <a:cubicBezTo>
                    <a:pt x="703349" y="988294"/>
                    <a:pt x="711414" y="1032749"/>
                    <a:pt x="715059" y="1062792"/>
                  </a:cubicBezTo>
                  <a:lnTo>
                    <a:pt x="513526" y="1119343"/>
                  </a:lnTo>
                  <a:cubicBezTo>
                    <a:pt x="495461" y="1059621"/>
                    <a:pt x="487148" y="1040270"/>
                    <a:pt x="451148" y="999189"/>
                  </a:cubicBezTo>
                  <a:cubicBezTo>
                    <a:pt x="469832" y="1001968"/>
                    <a:pt x="469958" y="999928"/>
                    <a:pt x="478298" y="1003252"/>
                  </a:cubicBezTo>
                  <a:cubicBezTo>
                    <a:pt x="466445" y="945838"/>
                    <a:pt x="452782" y="848245"/>
                    <a:pt x="411063" y="826270"/>
                  </a:cubicBezTo>
                  <a:lnTo>
                    <a:pt x="446080" y="828421"/>
                  </a:lnTo>
                  <a:cubicBezTo>
                    <a:pt x="441914" y="802902"/>
                    <a:pt x="419210" y="767547"/>
                    <a:pt x="362456" y="726004"/>
                  </a:cubicBezTo>
                  <a:lnTo>
                    <a:pt x="344250" y="714481"/>
                  </a:lnTo>
                  <a:lnTo>
                    <a:pt x="334240" y="729995"/>
                  </a:lnTo>
                  <a:cubicBezTo>
                    <a:pt x="306049" y="762119"/>
                    <a:pt x="263385" y="782595"/>
                    <a:pt x="215635" y="782595"/>
                  </a:cubicBezTo>
                  <a:cubicBezTo>
                    <a:pt x="130748" y="782595"/>
                    <a:pt x="61932" y="717882"/>
                    <a:pt x="61932" y="638053"/>
                  </a:cubicBezTo>
                  <a:cubicBezTo>
                    <a:pt x="61933" y="618097"/>
                    <a:pt x="66233" y="599084"/>
                    <a:pt x="74012" y="581791"/>
                  </a:cubicBezTo>
                  <a:lnTo>
                    <a:pt x="85783" y="565373"/>
                  </a:lnTo>
                  <a:lnTo>
                    <a:pt x="54239" y="545373"/>
                  </a:lnTo>
                  <a:cubicBezTo>
                    <a:pt x="20728" y="513859"/>
                    <a:pt x="1" y="470323"/>
                    <a:pt x="0" y="422235"/>
                  </a:cubicBezTo>
                  <a:cubicBezTo>
                    <a:pt x="0" y="338080"/>
                    <a:pt x="63478" y="267866"/>
                    <a:pt x="147861" y="251628"/>
                  </a:cubicBezTo>
                  <a:lnTo>
                    <a:pt x="153256" y="251116"/>
                  </a:lnTo>
                  <a:lnTo>
                    <a:pt x="158691" y="222155"/>
                  </a:lnTo>
                  <a:cubicBezTo>
                    <a:pt x="180498" y="166143"/>
                    <a:pt x="232027" y="123604"/>
                    <a:pt x="295315" y="111425"/>
                  </a:cubicBezTo>
                  <a:lnTo>
                    <a:pt x="324296" y="108677"/>
                  </a:lnTo>
                  <a:lnTo>
                    <a:pt x="343302" y="72861"/>
                  </a:lnTo>
                  <a:cubicBezTo>
                    <a:pt x="369719" y="38252"/>
                    <a:pt x="406684" y="13403"/>
                    <a:pt x="448876" y="40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1" name="자유형: 도형 72"/>
            <p:cNvSpPr/>
            <p:nvPr/>
          </p:nvSpPr>
          <p:spPr>
            <a:xfrm>
              <a:off x="4798304" y="1915309"/>
              <a:ext cx="362661" cy="462354"/>
            </a:xfrm>
            <a:custGeom>
              <a:avLst/>
              <a:gdLst>
                <a:gd name="connsiteX0" fmla="*/ 465348 w 623577"/>
                <a:gd name="connsiteY0" fmla="*/ 223992 h 794994"/>
                <a:gd name="connsiteX1" fmla="*/ 487169 w 623577"/>
                <a:gd name="connsiteY1" fmla="*/ 225082 h 794994"/>
                <a:gd name="connsiteX2" fmla="*/ 555537 w 623577"/>
                <a:gd name="connsiteY2" fmla="*/ 237930 h 794994"/>
                <a:gd name="connsiteX3" fmla="*/ 618849 w 623577"/>
                <a:gd name="connsiteY3" fmla="*/ 392750 h 794994"/>
                <a:gd name="connsiteX4" fmla="*/ 568418 w 623577"/>
                <a:gd name="connsiteY4" fmla="*/ 661123 h 794994"/>
                <a:gd name="connsiteX5" fmla="*/ 418098 w 623577"/>
                <a:gd name="connsiteY5" fmla="*/ 779788 h 794994"/>
                <a:gd name="connsiteX6" fmla="*/ 409914 w 623577"/>
                <a:gd name="connsiteY6" fmla="*/ 775676 h 794994"/>
                <a:gd name="connsiteX7" fmla="*/ 396198 w 623577"/>
                <a:gd name="connsiteY7" fmla="*/ 771167 h 794994"/>
                <a:gd name="connsiteX8" fmla="*/ 401977 w 623577"/>
                <a:gd name="connsiteY8" fmla="*/ 766546 h 794994"/>
                <a:gd name="connsiteX9" fmla="*/ 448861 w 623577"/>
                <a:gd name="connsiteY9" fmla="*/ 641362 h 794994"/>
                <a:gd name="connsiteX10" fmla="*/ 448862 w 623577"/>
                <a:gd name="connsiteY10" fmla="*/ 356347 h 794994"/>
                <a:gd name="connsiteX11" fmla="*/ 430929 w 623577"/>
                <a:gd name="connsiteY11" fmla="*/ 253674 h 794994"/>
                <a:gd name="connsiteX12" fmla="*/ 425064 w 623577"/>
                <a:gd name="connsiteY12" fmla="*/ 244142 h 794994"/>
                <a:gd name="connsiteX13" fmla="*/ 429584 w 623577"/>
                <a:gd name="connsiteY13" fmla="*/ 239353 h 794994"/>
                <a:gd name="connsiteX14" fmla="*/ 465348 w 623577"/>
                <a:gd name="connsiteY14" fmla="*/ 223992 h 794994"/>
                <a:gd name="connsiteX15" fmla="*/ 159587 w 623577"/>
                <a:gd name="connsiteY15" fmla="*/ 223538 h 794994"/>
                <a:gd name="connsiteX16" fmla="*/ 178677 w 623577"/>
                <a:gd name="connsiteY16" fmla="*/ 228740 h 794994"/>
                <a:gd name="connsiteX17" fmla="*/ 193514 w 623577"/>
                <a:gd name="connsiteY17" fmla="*/ 238236 h 794994"/>
                <a:gd name="connsiteX18" fmla="*/ 191546 w 623577"/>
                <a:gd name="connsiteY18" fmla="*/ 239977 h 794994"/>
                <a:gd name="connsiteX19" fmla="*/ 157133 w 623577"/>
                <a:gd name="connsiteY19" fmla="*/ 360846 h 794994"/>
                <a:gd name="connsiteX20" fmla="*/ 157133 w 623577"/>
                <a:gd name="connsiteY20" fmla="*/ 645862 h 794994"/>
                <a:gd name="connsiteX21" fmla="*/ 212898 w 623577"/>
                <a:gd name="connsiteY21" fmla="*/ 770861 h 794994"/>
                <a:gd name="connsiteX22" fmla="*/ 221562 w 623577"/>
                <a:gd name="connsiteY22" fmla="*/ 777075 h 794994"/>
                <a:gd name="connsiteX23" fmla="*/ 216780 w 623577"/>
                <a:gd name="connsiteY23" fmla="*/ 778638 h 794994"/>
                <a:gd name="connsiteX24" fmla="*/ 204307 w 623577"/>
                <a:gd name="connsiteY24" fmla="*/ 779871 h 794994"/>
                <a:gd name="connsiteX25" fmla="*/ 51620 w 623577"/>
                <a:gd name="connsiteY25" fmla="*/ 659486 h 794994"/>
                <a:gd name="connsiteX26" fmla="*/ 4202 w 623577"/>
                <a:gd name="connsiteY26" fmla="*/ 390564 h 794994"/>
                <a:gd name="connsiteX27" fmla="*/ 69247 w 623577"/>
                <a:gd name="connsiteY27" fmla="*/ 236464 h 794994"/>
                <a:gd name="connsiteX28" fmla="*/ 137755 w 623577"/>
                <a:gd name="connsiteY28" fmla="*/ 224384 h 794994"/>
                <a:gd name="connsiteX29" fmla="*/ 159587 w 623577"/>
                <a:gd name="connsiteY29" fmla="*/ 223538 h 794994"/>
                <a:gd name="connsiteX30" fmla="*/ 463501 w 623577"/>
                <a:gd name="connsiteY30" fmla="*/ 74 h 794994"/>
                <a:gd name="connsiteX31" fmla="*/ 458617 w 623577"/>
                <a:gd name="connsiteY31" fmla="*/ 49047 h 794994"/>
                <a:gd name="connsiteX32" fmla="*/ 365700 w 623577"/>
                <a:gd name="connsiteY32" fmla="*/ 105989 h 794994"/>
                <a:gd name="connsiteX33" fmla="*/ 350435 w 623577"/>
                <a:gd name="connsiteY33" fmla="*/ 157424 h 794994"/>
                <a:gd name="connsiteX34" fmla="*/ 357242 w 623577"/>
                <a:gd name="connsiteY34" fmla="*/ 214128 h 794994"/>
                <a:gd name="connsiteX35" fmla="*/ 383810 w 623577"/>
                <a:gd name="connsiteY35" fmla="*/ 222120 h 794994"/>
                <a:gd name="connsiteX36" fmla="*/ 427352 w 623577"/>
                <a:gd name="connsiteY36" fmla="*/ 356834 h 794994"/>
                <a:gd name="connsiteX37" fmla="*/ 427352 w 623577"/>
                <a:gd name="connsiteY37" fmla="*/ 641849 h 794994"/>
                <a:gd name="connsiteX38" fmla="*/ 318290 w 623577"/>
                <a:gd name="connsiteY38" fmla="*/ 794768 h 794994"/>
                <a:gd name="connsiteX39" fmla="*/ 305935 w 623577"/>
                <a:gd name="connsiteY39" fmla="*/ 794498 h 794994"/>
                <a:gd name="connsiteX40" fmla="*/ 183884 w 623577"/>
                <a:gd name="connsiteY40" fmla="*/ 641849 h 794994"/>
                <a:gd name="connsiteX41" fmla="*/ 183884 w 623577"/>
                <a:gd name="connsiteY41" fmla="*/ 356834 h 794994"/>
                <a:gd name="connsiteX42" fmla="*/ 233948 w 623577"/>
                <a:gd name="connsiteY42" fmla="*/ 222120 h 794994"/>
                <a:gd name="connsiteX43" fmla="*/ 271981 w 623577"/>
                <a:gd name="connsiteY43" fmla="*/ 211019 h 794994"/>
                <a:gd name="connsiteX44" fmla="*/ 270615 w 623577"/>
                <a:gd name="connsiteY44" fmla="*/ 174502 h 794994"/>
                <a:gd name="connsiteX45" fmla="*/ 317538 w 623577"/>
                <a:gd name="connsiteY45" fmla="*/ 63247 h 794994"/>
                <a:gd name="connsiteX46" fmla="*/ 463501 w 623577"/>
                <a:gd name="connsiteY46" fmla="*/ 74 h 7949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Lst>
              <a:rect l="l" t="t" r="r" b="b"/>
              <a:pathLst>
                <a:path w="623577" h="794994">
                  <a:moveTo>
                    <a:pt x="465348" y="223992"/>
                  </a:moveTo>
                  <a:cubicBezTo>
                    <a:pt x="472168" y="223304"/>
                    <a:pt x="479434" y="223629"/>
                    <a:pt x="487169" y="225082"/>
                  </a:cubicBezTo>
                  <a:lnTo>
                    <a:pt x="555537" y="237930"/>
                  </a:lnTo>
                  <a:cubicBezTo>
                    <a:pt x="617416" y="249558"/>
                    <a:pt x="632706" y="319008"/>
                    <a:pt x="618849" y="392750"/>
                  </a:cubicBezTo>
                  <a:lnTo>
                    <a:pt x="568418" y="661123"/>
                  </a:lnTo>
                  <a:cubicBezTo>
                    <a:pt x="554561" y="734865"/>
                    <a:pt x="479977" y="791416"/>
                    <a:pt x="418098" y="779788"/>
                  </a:cubicBezTo>
                  <a:cubicBezTo>
                    <a:pt x="417813" y="781296"/>
                    <a:pt x="410199" y="774168"/>
                    <a:pt x="409914" y="775676"/>
                  </a:cubicBezTo>
                  <a:lnTo>
                    <a:pt x="396198" y="771167"/>
                  </a:lnTo>
                  <a:lnTo>
                    <a:pt x="401977" y="766546"/>
                  </a:lnTo>
                  <a:cubicBezTo>
                    <a:pt x="430854" y="737806"/>
                    <a:pt x="448862" y="690308"/>
                    <a:pt x="448861" y="641362"/>
                  </a:cubicBezTo>
                  <a:lnTo>
                    <a:pt x="448862" y="356347"/>
                  </a:lnTo>
                  <a:cubicBezTo>
                    <a:pt x="448862" y="317189"/>
                    <a:pt x="443831" y="280537"/>
                    <a:pt x="430929" y="253674"/>
                  </a:cubicBezTo>
                  <a:lnTo>
                    <a:pt x="425064" y="244142"/>
                  </a:lnTo>
                  <a:lnTo>
                    <a:pt x="429584" y="239353"/>
                  </a:lnTo>
                  <a:cubicBezTo>
                    <a:pt x="439849" y="230796"/>
                    <a:pt x="451707" y="225368"/>
                    <a:pt x="465348" y="223992"/>
                  </a:cubicBezTo>
                  <a:close/>
                  <a:moveTo>
                    <a:pt x="159587" y="223538"/>
                  </a:moveTo>
                  <a:cubicBezTo>
                    <a:pt x="166399" y="224302"/>
                    <a:pt x="172754" y="226075"/>
                    <a:pt x="178677" y="228740"/>
                  </a:cubicBezTo>
                  <a:lnTo>
                    <a:pt x="193514" y="238236"/>
                  </a:lnTo>
                  <a:lnTo>
                    <a:pt x="191546" y="239977"/>
                  </a:lnTo>
                  <a:cubicBezTo>
                    <a:pt x="168014" y="266868"/>
                    <a:pt x="157133" y="311900"/>
                    <a:pt x="157133" y="360846"/>
                  </a:cubicBezTo>
                  <a:lnTo>
                    <a:pt x="157133" y="645862"/>
                  </a:lnTo>
                  <a:cubicBezTo>
                    <a:pt x="157133" y="694808"/>
                    <a:pt x="180215" y="742201"/>
                    <a:pt x="212898" y="770861"/>
                  </a:cubicBezTo>
                  <a:lnTo>
                    <a:pt x="221562" y="777075"/>
                  </a:lnTo>
                  <a:lnTo>
                    <a:pt x="216780" y="778638"/>
                  </a:lnTo>
                  <a:cubicBezTo>
                    <a:pt x="216512" y="777127"/>
                    <a:pt x="204575" y="781383"/>
                    <a:pt x="204307" y="779871"/>
                  </a:cubicBezTo>
                  <a:cubicBezTo>
                    <a:pt x="142301" y="790804"/>
                    <a:pt x="64650" y="733379"/>
                    <a:pt x="51620" y="659486"/>
                  </a:cubicBezTo>
                  <a:lnTo>
                    <a:pt x="4202" y="390564"/>
                  </a:lnTo>
                  <a:cubicBezTo>
                    <a:pt x="-8827" y="316671"/>
                    <a:pt x="7241" y="247397"/>
                    <a:pt x="69247" y="236464"/>
                  </a:cubicBezTo>
                  <a:lnTo>
                    <a:pt x="137755" y="224384"/>
                  </a:lnTo>
                  <a:cubicBezTo>
                    <a:pt x="145505" y="223017"/>
                    <a:pt x="152775" y="222773"/>
                    <a:pt x="159587" y="223538"/>
                  </a:cubicBezTo>
                  <a:close/>
                  <a:moveTo>
                    <a:pt x="463501" y="74"/>
                  </a:moveTo>
                  <a:lnTo>
                    <a:pt x="458617" y="49047"/>
                  </a:lnTo>
                  <a:cubicBezTo>
                    <a:pt x="422050" y="48022"/>
                    <a:pt x="389982" y="78628"/>
                    <a:pt x="365700" y="105989"/>
                  </a:cubicBezTo>
                  <a:cubicBezTo>
                    <a:pt x="353559" y="119670"/>
                    <a:pt x="350144" y="137995"/>
                    <a:pt x="350435" y="157424"/>
                  </a:cubicBezTo>
                  <a:lnTo>
                    <a:pt x="357242" y="214128"/>
                  </a:lnTo>
                  <a:lnTo>
                    <a:pt x="383810" y="222120"/>
                  </a:lnTo>
                  <a:cubicBezTo>
                    <a:pt x="416032" y="244998"/>
                    <a:pt x="427352" y="298098"/>
                    <a:pt x="427352" y="356834"/>
                  </a:cubicBezTo>
                  <a:lnTo>
                    <a:pt x="427352" y="641849"/>
                  </a:lnTo>
                  <a:cubicBezTo>
                    <a:pt x="427352" y="720163"/>
                    <a:pt x="381252" y="794768"/>
                    <a:pt x="318290" y="794768"/>
                  </a:cubicBezTo>
                  <a:cubicBezTo>
                    <a:pt x="318289" y="793166"/>
                    <a:pt x="305936" y="796101"/>
                    <a:pt x="305935" y="794498"/>
                  </a:cubicBezTo>
                  <a:cubicBezTo>
                    <a:pt x="242973" y="794498"/>
                    <a:pt x="183884" y="720163"/>
                    <a:pt x="183884" y="641849"/>
                  </a:cubicBezTo>
                  <a:lnTo>
                    <a:pt x="183884" y="356834"/>
                  </a:lnTo>
                  <a:cubicBezTo>
                    <a:pt x="183884" y="298098"/>
                    <a:pt x="199552" y="244999"/>
                    <a:pt x="233948" y="222120"/>
                  </a:cubicBezTo>
                  <a:lnTo>
                    <a:pt x="271981" y="211019"/>
                  </a:lnTo>
                  <a:lnTo>
                    <a:pt x="270615" y="174502"/>
                  </a:lnTo>
                  <a:cubicBezTo>
                    <a:pt x="273579" y="133642"/>
                    <a:pt x="289848" y="94449"/>
                    <a:pt x="317538" y="63247"/>
                  </a:cubicBezTo>
                  <a:cubicBezTo>
                    <a:pt x="354459" y="21644"/>
                    <a:pt x="407900" y="-1485"/>
                    <a:pt x="463501" y="74"/>
                  </a:cubicBezTo>
                  <a:close/>
                </a:path>
              </a:pathLst>
            </a:custGeom>
            <a:solidFill>
              <a:schemeClr val="bg1"/>
            </a:solidFill>
            <a:ln w="34925">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2" name="자유형: 도형 73"/>
            <p:cNvSpPr/>
            <p:nvPr/>
          </p:nvSpPr>
          <p:spPr>
            <a:xfrm>
              <a:off x="7019041" y="1058715"/>
              <a:ext cx="358096" cy="35809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83" name="자유형: 도형 63"/>
            <p:cNvSpPr/>
            <p:nvPr/>
          </p:nvSpPr>
          <p:spPr>
            <a:xfrm rot="17130387">
              <a:off x="4578928" y="2606919"/>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4" name="자유형: 도형 64"/>
            <p:cNvSpPr/>
            <p:nvPr/>
          </p:nvSpPr>
          <p:spPr>
            <a:xfrm rot="6748956">
              <a:off x="5227357" y="2012868"/>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5" name="자유형: 도형 71"/>
            <p:cNvSpPr/>
            <p:nvPr/>
          </p:nvSpPr>
          <p:spPr>
            <a:xfrm rot="20289639">
              <a:off x="5896605" y="1831009"/>
              <a:ext cx="505968" cy="560719"/>
            </a:xfrm>
            <a:custGeom>
              <a:avLst/>
              <a:gdLst>
                <a:gd name="connsiteX0" fmla="*/ 617380 w 1010046"/>
                <a:gd name="connsiteY0" fmla="*/ 620334 h 1119343"/>
                <a:gd name="connsiteX1" fmla="*/ 630808 w 1010046"/>
                <a:gd name="connsiteY1" fmla="*/ 666272 h 1119343"/>
                <a:gd name="connsiteX2" fmla="*/ 674795 w 1010046"/>
                <a:gd name="connsiteY2" fmla="*/ 612000 h 1119343"/>
                <a:gd name="connsiteX3" fmla="*/ 682782 w 1010046"/>
                <a:gd name="connsiteY3" fmla="*/ 605312 h 1119343"/>
                <a:gd name="connsiteX4" fmla="*/ 672064 w 1010046"/>
                <a:gd name="connsiteY4" fmla="*/ 611255 h 1119343"/>
                <a:gd name="connsiteX5" fmla="*/ 445709 w 1010046"/>
                <a:gd name="connsiteY5" fmla="*/ 656813 h 1119343"/>
                <a:gd name="connsiteX6" fmla="*/ 476506 w 1010046"/>
                <a:gd name="connsiteY6" fmla="*/ 685249 h 1119343"/>
                <a:gd name="connsiteX7" fmla="*/ 474764 w 1010046"/>
                <a:gd name="connsiteY7" fmla="*/ 651989 h 1119343"/>
                <a:gd name="connsiteX8" fmla="*/ 448876 w 1010046"/>
                <a:gd name="connsiteY8" fmla="*/ 4069 h 1119343"/>
                <a:gd name="connsiteX9" fmla="*/ 486198 w 1010046"/>
                <a:gd name="connsiteY9" fmla="*/ 0 h 1119343"/>
                <a:gd name="connsiteX10" fmla="*/ 617140 w 1010046"/>
                <a:gd name="connsiteY10" fmla="*/ 58643 h 1119343"/>
                <a:gd name="connsiteX11" fmla="*/ 627628 w 1010046"/>
                <a:gd name="connsiteY11" fmla="*/ 72387 h 1119343"/>
                <a:gd name="connsiteX12" fmla="*/ 650004 w 1010046"/>
                <a:gd name="connsiteY12" fmla="*/ 68138 h 1119343"/>
                <a:gd name="connsiteX13" fmla="*/ 767734 w 1010046"/>
                <a:gd name="connsiteY13" fmla="*/ 141524 h 1119343"/>
                <a:gd name="connsiteX14" fmla="*/ 771927 w 1010046"/>
                <a:gd name="connsiteY14" fmla="*/ 161052 h 1119343"/>
                <a:gd name="connsiteX15" fmla="*/ 797504 w 1010046"/>
                <a:gd name="connsiteY15" fmla="*/ 163476 h 1119343"/>
                <a:gd name="connsiteX16" fmla="*/ 957137 w 1010046"/>
                <a:gd name="connsiteY16" fmla="*/ 347664 h 1119343"/>
                <a:gd name="connsiteX17" fmla="*/ 942097 w 1010046"/>
                <a:gd name="connsiteY17" fmla="*/ 417721 h 1119343"/>
                <a:gd name="connsiteX18" fmla="*/ 959624 w 1010046"/>
                <a:gd name="connsiteY18" fmla="*/ 427440 h 1119343"/>
                <a:gd name="connsiteX19" fmla="*/ 1010046 w 1010046"/>
                <a:gd name="connsiteY19" fmla="*/ 527553 h 1119343"/>
                <a:gd name="connsiteX20" fmla="*/ 837895 w 1010046"/>
                <a:gd name="connsiteY20" fmla="*/ 669134 h 1119343"/>
                <a:gd name="connsiteX21" fmla="*/ 770886 w 1010046"/>
                <a:gd name="connsiteY21" fmla="*/ 658008 h 1119343"/>
                <a:gd name="connsiteX22" fmla="*/ 753948 w 1010046"/>
                <a:gd name="connsiteY22" fmla="*/ 648616 h 1119343"/>
                <a:gd name="connsiteX23" fmla="*/ 708175 w 1010046"/>
                <a:gd name="connsiteY23" fmla="*/ 694448 h 1119343"/>
                <a:gd name="connsiteX24" fmla="*/ 659278 w 1010046"/>
                <a:gd name="connsiteY24" fmla="*/ 770733 h 1119343"/>
                <a:gd name="connsiteX25" fmla="*/ 694139 w 1010046"/>
                <a:gd name="connsiteY25" fmla="*/ 768113 h 1119343"/>
                <a:gd name="connsiteX26" fmla="*/ 663462 w 1010046"/>
                <a:gd name="connsiteY26" fmla="*/ 797231 h 1119343"/>
                <a:gd name="connsiteX27" fmla="*/ 695616 w 1010046"/>
                <a:gd name="connsiteY27" fmla="*/ 941860 h 1119343"/>
                <a:gd name="connsiteX28" fmla="*/ 720506 w 1010046"/>
                <a:gd name="connsiteY28" fmla="*/ 936103 h 1119343"/>
                <a:gd name="connsiteX29" fmla="*/ 715059 w 1010046"/>
                <a:gd name="connsiteY29" fmla="*/ 1062792 h 1119343"/>
                <a:gd name="connsiteX30" fmla="*/ 513526 w 1010046"/>
                <a:gd name="connsiteY30" fmla="*/ 1119343 h 1119343"/>
                <a:gd name="connsiteX31" fmla="*/ 451148 w 1010046"/>
                <a:gd name="connsiteY31" fmla="*/ 999189 h 1119343"/>
                <a:gd name="connsiteX32" fmla="*/ 478298 w 1010046"/>
                <a:gd name="connsiteY32" fmla="*/ 1003252 h 1119343"/>
                <a:gd name="connsiteX33" fmla="*/ 411063 w 1010046"/>
                <a:gd name="connsiteY33" fmla="*/ 826270 h 1119343"/>
                <a:gd name="connsiteX34" fmla="*/ 446080 w 1010046"/>
                <a:gd name="connsiteY34" fmla="*/ 828421 h 1119343"/>
                <a:gd name="connsiteX35" fmla="*/ 362456 w 1010046"/>
                <a:gd name="connsiteY35" fmla="*/ 726004 h 1119343"/>
                <a:gd name="connsiteX36" fmla="*/ 344250 w 1010046"/>
                <a:gd name="connsiteY36" fmla="*/ 714481 h 1119343"/>
                <a:gd name="connsiteX37" fmla="*/ 334240 w 1010046"/>
                <a:gd name="connsiteY37" fmla="*/ 729995 h 1119343"/>
                <a:gd name="connsiteX38" fmla="*/ 215635 w 1010046"/>
                <a:gd name="connsiteY38" fmla="*/ 782595 h 1119343"/>
                <a:gd name="connsiteX39" fmla="*/ 61932 w 1010046"/>
                <a:gd name="connsiteY39" fmla="*/ 638053 h 1119343"/>
                <a:gd name="connsiteX40" fmla="*/ 74012 w 1010046"/>
                <a:gd name="connsiteY40" fmla="*/ 581791 h 1119343"/>
                <a:gd name="connsiteX41" fmla="*/ 85783 w 1010046"/>
                <a:gd name="connsiteY41" fmla="*/ 565373 h 1119343"/>
                <a:gd name="connsiteX42" fmla="*/ 54239 w 1010046"/>
                <a:gd name="connsiteY42" fmla="*/ 545373 h 1119343"/>
                <a:gd name="connsiteX43" fmla="*/ 0 w 1010046"/>
                <a:gd name="connsiteY43" fmla="*/ 422235 h 1119343"/>
                <a:gd name="connsiteX44" fmla="*/ 147861 w 1010046"/>
                <a:gd name="connsiteY44" fmla="*/ 251628 h 1119343"/>
                <a:gd name="connsiteX45" fmla="*/ 153256 w 1010046"/>
                <a:gd name="connsiteY45" fmla="*/ 251116 h 1119343"/>
                <a:gd name="connsiteX46" fmla="*/ 158691 w 1010046"/>
                <a:gd name="connsiteY46" fmla="*/ 222155 h 1119343"/>
                <a:gd name="connsiteX47" fmla="*/ 295315 w 1010046"/>
                <a:gd name="connsiteY47" fmla="*/ 111425 h 1119343"/>
                <a:gd name="connsiteX48" fmla="*/ 324296 w 1010046"/>
                <a:gd name="connsiteY48" fmla="*/ 108677 h 1119343"/>
                <a:gd name="connsiteX49" fmla="*/ 343302 w 1010046"/>
                <a:gd name="connsiteY49" fmla="*/ 72861 h 1119343"/>
                <a:gd name="connsiteX50" fmla="*/ 448876 w 1010046"/>
                <a:gd name="connsiteY50" fmla="*/ 4069 h 1119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1010046" h="1119343">
                  <a:moveTo>
                    <a:pt x="617380" y="620334"/>
                  </a:moveTo>
                  <a:lnTo>
                    <a:pt x="630808" y="666272"/>
                  </a:lnTo>
                  <a:cubicBezTo>
                    <a:pt x="646442" y="644926"/>
                    <a:pt x="659303" y="627388"/>
                    <a:pt x="674795" y="612000"/>
                  </a:cubicBezTo>
                  <a:lnTo>
                    <a:pt x="682782" y="605312"/>
                  </a:lnTo>
                  <a:lnTo>
                    <a:pt x="672064" y="611255"/>
                  </a:lnTo>
                  <a:close/>
                  <a:moveTo>
                    <a:pt x="445709" y="656813"/>
                  </a:moveTo>
                  <a:lnTo>
                    <a:pt x="476506" y="685249"/>
                  </a:lnTo>
                  <a:lnTo>
                    <a:pt x="474764" y="651989"/>
                  </a:lnTo>
                  <a:close/>
                  <a:moveTo>
                    <a:pt x="448876" y="4069"/>
                  </a:moveTo>
                  <a:cubicBezTo>
                    <a:pt x="460931" y="1401"/>
                    <a:pt x="473413" y="0"/>
                    <a:pt x="486198" y="0"/>
                  </a:cubicBezTo>
                  <a:cubicBezTo>
                    <a:pt x="537333" y="0"/>
                    <a:pt x="583629" y="22411"/>
                    <a:pt x="617140" y="58643"/>
                  </a:cubicBezTo>
                  <a:lnTo>
                    <a:pt x="627628" y="72387"/>
                  </a:lnTo>
                  <a:lnTo>
                    <a:pt x="650004" y="68138"/>
                  </a:lnTo>
                  <a:cubicBezTo>
                    <a:pt x="702929" y="68138"/>
                    <a:pt x="748338" y="98399"/>
                    <a:pt x="767734" y="141524"/>
                  </a:cubicBezTo>
                  <a:lnTo>
                    <a:pt x="771927" y="161052"/>
                  </a:lnTo>
                  <a:lnTo>
                    <a:pt x="797504" y="163476"/>
                  </a:lnTo>
                  <a:cubicBezTo>
                    <a:pt x="888606" y="181007"/>
                    <a:pt x="957137" y="256810"/>
                    <a:pt x="957137" y="347664"/>
                  </a:cubicBezTo>
                  <a:lnTo>
                    <a:pt x="942097" y="417721"/>
                  </a:lnTo>
                  <a:lnTo>
                    <a:pt x="959624" y="427440"/>
                  </a:lnTo>
                  <a:cubicBezTo>
                    <a:pt x="990778" y="453061"/>
                    <a:pt x="1010046" y="488456"/>
                    <a:pt x="1010046" y="527553"/>
                  </a:cubicBezTo>
                  <a:cubicBezTo>
                    <a:pt x="1010046" y="605746"/>
                    <a:pt x="932971" y="669133"/>
                    <a:pt x="837895" y="669134"/>
                  </a:cubicBezTo>
                  <a:cubicBezTo>
                    <a:pt x="814126" y="669134"/>
                    <a:pt x="791482" y="665172"/>
                    <a:pt x="770886" y="658008"/>
                  </a:cubicBezTo>
                  <a:lnTo>
                    <a:pt x="753948" y="648616"/>
                  </a:lnTo>
                  <a:lnTo>
                    <a:pt x="708175" y="694448"/>
                  </a:lnTo>
                  <a:cubicBezTo>
                    <a:pt x="683844" y="724748"/>
                    <a:pt x="670540" y="752982"/>
                    <a:pt x="659278" y="770733"/>
                  </a:cubicBezTo>
                  <a:cubicBezTo>
                    <a:pt x="665416" y="771979"/>
                    <a:pt x="670914" y="766851"/>
                    <a:pt x="694139" y="768113"/>
                  </a:cubicBezTo>
                  <a:cubicBezTo>
                    <a:pt x="669683" y="785687"/>
                    <a:pt x="676453" y="793685"/>
                    <a:pt x="663462" y="797231"/>
                  </a:cubicBezTo>
                  <a:lnTo>
                    <a:pt x="695616" y="941860"/>
                  </a:lnTo>
                  <a:cubicBezTo>
                    <a:pt x="703913" y="939941"/>
                    <a:pt x="707037" y="938295"/>
                    <a:pt x="720506" y="936103"/>
                  </a:cubicBezTo>
                  <a:cubicBezTo>
                    <a:pt x="703349" y="988294"/>
                    <a:pt x="711414" y="1032749"/>
                    <a:pt x="715059" y="1062792"/>
                  </a:cubicBezTo>
                  <a:lnTo>
                    <a:pt x="513526" y="1119343"/>
                  </a:lnTo>
                  <a:cubicBezTo>
                    <a:pt x="495461" y="1059621"/>
                    <a:pt x="487148" y="1040270"/>
                    <a:pt x="451148" y="999189"/>
                  </a:cubicBezTo>
                  <a:cubicBezTo>
                    <a:pt x="469832" y="1001968"/>
                    <a:pt x="469958" y="999928"/>
                    <a:pt x="478298" y="1003252"/>
                  </a:cubicBezTo>
                  <a:cubicBezTo>
                    <a:pt x="466445" y="945838"/>
                    <a:pt x="452782" y="848245"/>
                    <a:pt x="411063" y="826270"/>
                  </a:cubicBezTo>
                  <a:lnTo>
                    <a:pt x="446080" y="828421"/>
                  </a:lnTo>
                  <a:cubicBezTo>
                    <a:pt x="441914" y="802902"/>
                    <a:pt x="419210" y="767547"/>
                    <a:pt x="362456" y="726004"/>
                  </a:cubicBezTo>
                  <a:lnTo>
                    <a:pt x="344250" y="714481"/>
                  </a:lnTo>
                  <a:lnTo>
                    <a:pt x="334240" y="729995"/>
                  </a:lnTo>
                  <a:cubicBezTo>
                    <a:pt x="306049" y="762119"/>
                    <a:pt x="263385" y="782595"/>
                    <a:pt x="215635" y="782595"/>
                  </a:cubicBezTo>
                  <a:cubicBezTo>
                    <a:pt x="130748" y="782595"/>
                    <a:pt x="61932" y="717882"/>
                    <a:pt x="61932" y="638053"/>
                  </a:cubicBezTo>
                  <a:cubicBezTo>
                    <a:pt x="61933" y="618097"/>
                    <a:pt x="66233" y="599084"/>
                    <a:pt x="74012" y="581791"/>
                  </a:cubicBezTo>
                  <a:lnTo>
                    <a:pt x="85783" y="565373"/>
                  </a:lnTo>
                  <a:lnTo>
                    <a:pt x="54239" y="545373"/>
                  </a:lnTo>
                  <a:cubicBezTo>
                    <a:pt x="20728" y="513859"/>
                    <a:pt x="1" y="470323"/>
                    <a:pt x="0" y="422235"/>
                  </a:cubicBezTo>
                  <a:cubicBezTo>
                    <a:pt x="0" y="338080"/>
                    <a:pt x="63478" y="267866"/>
                    <a:pt x="147861" y="251628"/>
                  </a:cubicBezTo>
                  <a:lnTo>
                    <a:pt x="153256" y="251116"/>
                  </a:lnTo>
                  <a:lnTo>
                    <a:pt x="158691" y="222155"/>
                  </a:lnTo>
                  <a:cubicBezTo>
                    <a:pt x="180498" y="166143"/>
                    <a:pt x="232027" y="123604"/>
                    <a:pt x="295315" y="111425"/>
                  </a:cubicBezTo>
                  <a:lnTo>
                    <a:pt x="324296" y="108677"/>
                  </a:lnTo>
                  <a:lnTo>
                    <a:pt x="343302" y="72861"/>
                  </a:lnTo>
                  <a:cubicBezTo>
                    <a:pt x="369719" y="38252"/>
                    <a:pt x="406684" y="13403"/>
                    <a:pt x="448876" y="4069"/>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6" name="자유형: 도형 60"/>
            <p:cNvSpPr/>
            <p:nvPr/>
          </p:nvSpPr>
          <p:spPr>
            <a:xfrm rot="19618422">
              <a:off x="6828862" y="418048"/>
              <a:ext cx="516682" cy="416498"/>
            </a:xfrm>
            <a:custGeom>
              <a:avLst/>
              <a:gdLst>
                <a:gd name="connsiteX0" fmla="*/ 1426018 w 1699104"/>
                <a:gd name="connsiteY0" fmla="*/ 100 h 1369652"/>
                <a:gd name="connsiteX1" fmla="*/ 905616 w 1699104"/>
                <a:gd name="connsiteY1" fmla="*/ 806363 h 1369652"/>
                <a:gd name="connsiteX2" fmla="*/ 283242 w 1699104"/>
                <a:gd name="connsiteY2" fmla="*/ 523532 h 1369652"/>
                <a:gd name="connsiteX3" fmla="*/ 222649 w 1699104"/>
                <a:gd name="connsiteY3" fmla="*/ 437351 h 1369652"/>
                <a:gd name="connsiteX4" fmla="*/ 229092 w 1699104"/>
                <a:gd name="connsiteY4" fmla="*/ 431928 h 1369652"/>
                <a:gd name="connsiteX5" fmla="*/ 214241 w 1699104"/>
                <a:gd name="connsiteY5" fmla="*/ 431928 h 1369652"/>
                <a:gd name="connsiteX6" fmla="*/ 219121 w 1699104"/>
                <a:gd name="connsiteY6" fmla="*/ 466941 h 1369652"/>
                <a:gd name="connsiteX7" fmla="*/ 726011 w 1699104"/>
                <a:gd name="connsiteY7" fmla="*/ 922236 h 1369652"/>
                <a:gd name="connsiteX8" fmla="*/ 1670649 w 1699104"/>
                <a:gd name="connsiteY8" fmla="*/ 741110 h 1369652"/>
                <a:gd name="connsiteX9" fmla="*/ 531731 w 1699104"/>
                <a:gd name="connsiteY9" fmla="*/ 1324252 h 1369652"/>
                <a:gd name="connsiteX10" fmla="*/ 91918 w 1699104"/>
                <a:gd name="connsiteY10" fmla="*/ 541992 h 1369652"/>
                <a:gd name="connsiteX11" fmla="*/ 120379 w 1699104"/>
                <a:gd name="connsiteY11" fmla="*/ 467947 h 1369652"/>
                <a:gd name="connsiteX12" fmla="*/ 116938 w 1699104"/>
                <a:gd name="connsiteY12" fmla="*/ 431928 h 1369652"/>
                <a:gd name="connsiteX13" fmla="*/ 33060 w 1699104"/>
                <a:gd name="connsiteY13" fmla="*/ 431928 h 1369652"/>
                <a:gd name="connsiteX14" fmla="*/ 0 w 1699104"/>
                <a:gd name="connsiteY14" fmla="*/ 398866 h 1369652"/>
                <a:gd name="connsiteX15" fmla="*/ 0 w 1699104"/>
                <a:gd name="connsiteY15" fmla="*/ 295655 h 1369652"/>
                <a:gd name="connsiteX16" fmla="*/ 33060 w 1699104"/>
                <a:gd name="connsiteY16" fmla="*/ 262594 h 1369652"/>
                <a:gd name="connsiteX17" fmla="*/ 303652 w 1699104"/>
                <a:gd name="connsiteY17" fmla="*/ 262594 h 1369652"/>
                <a:gd name="connsiteX18" fmla="*/ 336714 w 1699104"/>
                <a:gd name="connsiteY18" fmla="*/ 295655 h 1369652"/>
                <a:gd name="connsiteX19" fmla="*/ 336714 w 1699104"/>
                <a:gd name="connsiteY19" fmla="*/ 398866 h 1369652"/>
                <a:gd name="connsiteX20" fmla="*/ 327031 w 1699104"/>
                <a:gd name="connsiteY20" fmla="*/ 422244 h 1369652"/>
                <a:gd name="connsiteX21" fmla="*/ 318665 w 1699104"/>
                <a:gd name="connsiteY21" fmla="*/ 425709 h 1369652"/>
                <a:gd name="connsiteX22" fmla="*/ 320999 w 1699104"/>
                <a:gd name="connsiteY22" fmla="*/ 428452 h 1369652"/>
                <a:gd name="connsiteX23" fmla="*/ 854625 w 1699104"/>
                <a:gd name="connsiteY23" fmla="*/ 512079 h 1369652"/>
                <a:gd name="connsiteX24" fmla="*/ 1426018 w 1699104"/>
                <a:gd name="connsiteY24" fmla="*/ 100 h 136965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699104" h="1369652">
                  <a:moveTo>
                    <a:pt x="1426018" y="100"/>
                  </a:moveTo>
                  <a:cubicBezTo>
                    <a:pt x="1538052" y="-1238"/>
                    <a:pt x="1521372" y="676489"/>
                    <a:pt x="905616" y="806363"/>
                  </a:cubicBezTo>
                  <a:cubicBezTo>
                    <a:pt x="615918" y="859803"/>
                    <a:pt x="247425" y="663322"/>
                    <a:pt x="283242" y="523532"/>
                  </a:cubicBezTo>
                  <a:cubicBezTo>
                    <a:pt x="295726" y="486047"/>
                    <a:pt x="248406" y="473678"/>
                    <a:pt x="222649" y="437351"/>
                  </a:cubicBezTo>
                  <a:lnTo>
                    <a:pt x="229092" y="431928"/>
                  </a:lnTo>
                  <a:lnTo>
                    <a:pt x="214241" y="431928"/>
                  </a:lnTo>
                  <a:lnTo>
                    <a:pt x="219121" y="466941"/>
                  </a:lnTo>
                  <a:cubicBezTo>
                    <a:pt x="244983" y="601662"/>
                    <a:pt x="334031" y="752109"/>
                    <a:pt x="726011" y="922236"/>
                  </a:cubicBezTo>
                  <a:cubicBezTo>
                    <a:pt x="1154486" y="1061180"/>
                    <a:pt x="1595961" y="678971"/>
                    <a:pt x="1670649" y="741110"/>
                  </a:cubicBezTo>
                  <a:cubicBezTo>
                    <a:pt x="1796893" y="821695"/>
                    <a:pt x="1518097" y="1557237"/>
                    <a:pt x="531731" y="1324252"/>
                  </a:cubicBezTo>
                  <a:cubicBezTo>
                    <a:pt x="208334" y="1231723"/>
                    <a:pt x="-112945" y="851176"/>
                    <a:pt x="91918" y="541992"/>
                  </a:cubicBezTo>
                  <a:cubicBezTo>
                    <a:pt x="120456" y="512888"/>
                    <a:pt x="123138" y="500113"/>
                    <a:pt x="120379" y="467947"/>
                  </a:cubicBezTo>
                  <a:lnTo>
                    <a:pt x="116938" y="431928"/>
                  </a:lnTo>
                  <a:lnTo>
                    <a:pt x="33060" y="431928"/>
                  </a:lnTo>
                  <a:cubicBezTo>
                    <a:pt x="14802" y="431928"/>
                    <a:pt x="0" y="417126"/>
                    <a:pt x="0" y="398866"/>
                  </a:cubicBezTo>
                  <a:lnTo>
                    <a:pt x="0" y="295655"/>
                  </a:lnTo>
                  <a:cubicBezTo>
                    <a:pt x="0" y="277396"/>
                    <a:pt x="14802" y="262594"/>
                    <a:pt x="33060" y="262594"/>
                  </a:cubicBezTo>
                  <a:lnTo>
                    <a:pt x="303652" y="262594"/>
                  </a:lnTo>
                  <a:cubicBezTo>
                    <a:pt x="321912" y="262594"/>
                    <a:pt x="336714" y="277396"/>
                    <a:pt x="336714" y="295655"/>
                  </a:cubicBezTo>
                  <a:lnTo>
                    <a:pt x="336714" y="398866"/>
                  </a:lnTo>
                  <a:cubicBezTo>
                    <a:pt x="336714" y="407996"/>
                    <a:pt x="333014" y="416262"/>
                    <a:pt x="327031" y="422244"/>
                  </a:cubicBezTo>
                  <a:lnTo>
                    <a:pt x="318665" y="425709"/>
                  </a:lnTo>
                  <a:lnTo>
                    <a:pt x="320999" y="428452"/>
                  </a:lnTo>
                  <a:cubicBezTo>
                    <a:pt x="391696" y="499969"/>
                    <a:pt x="533781" y="563301"/>
                    <a:pt x="854625" y="512079"/>
                  </a:cubicBezTo>
                  <a:cubicBezTo>
                    <a:pt x="1189479" y="428452"/>
                    <a:pt x="1354858" y="-7609"/>
                    <a:pt x="1426018" y="10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ko-KR" altLang="en-US"/>
            </a:p>
          </p:txBody>
        </p:sp>
        <p:sp>
          <p:nvSpPr>
            <p:cNvPr id="87" name="자유형: 도형 61"/>
            <p:cNvSpPr/>
            <p:nvPr/>
          </p:nvSpPr>
          <p:spPr>
            <a:xfrm rot="659711">
              <a:off x="6117343" y="846232"/>
              <a:ext cx="323658" cy="455445"/>
            </a:xfrm>
            <a:custGeom>
              <a:avLst/>
              <a:gdLst>
                <a:gd name="connsiteX0" fmla="*/ 409448 w 556511"/>
                <a:gd name="connsiteY0" fmla="*/ 633953 h 783112"/>
                <a:gd name="connsiteX1" fmla="*/ 532137 w 556511"/>
                <a:gd name="connsiteY1" fmla="*/ 636049 h 783112"/>
                <a:gd name="connsiteX2" fmla="*/ 530042 w 556511"/>
                <a:gd name="connsiteY2" fmla="*/ 758738 h 783112"/>
                <a:gd name="connsiteX3" fmla="*/ 407353 w 556511"/>
                <a:gd name="connsiteY3" fmla="*/ 756642 h 783112"/>
                <a:gd name="connsiteX4" fmla="*/ 409448 w 556511"/>
                <a:gd name="connsiteY4" fmla="*/ 633953 h 783112"/>
                <a:gd name="connsiteX5" fmla="*/ 354773 w 556511"/>
                <a:gd name="connsiteY5" fmla="*/ 439280 h 783112"/>
                <a:gd name="connsiteX6" fmla="*/ 477463 w 556511"/>
                <a:gd name="connsiteY6" fmla="*/ 441376 h 783112"/>
                <a:gd name="connsiteX7" fmla="*/ 475367 w 556511"/>
                <a:gd name="connsiteY7" fmla="*/ 564065 h 783112"/>
                <a:gd name="connsiteX8" fmla="*/ 352678 w 556511"/>
                <a:gd name="connsiteY8" fmla="*/ 561970 h 783112"/>
                <a:gd name="connsiteX9" fmla="*/ 354773 w 556511"/>
                <a:gd name="connsiteY9" fmla="*/ 439280 h 783112"/>
                <a:gd name="connsiteX10" fmla="*/ 218360 w 556511"/>
                <a:gd name="connsiteY10" fmla="*/ 571112 h 783112"/>
                <a:gd name="connsiteX11" fmla="*/ 341049 w 556511"/>
                <a:gd name="connsiteY11" fmla="*/ 573208 h 783112"/>
                <a:gd name="connsiteX12" fmla="*/ 338953 w 556511"/>
                <a:gd name="connsiteY12" fmla="*/ 695897 h 783112"/>
                <a:gd name="connsiteX13" fmla="*/ 216264 w 556511"/>
                <a:gd name="connsiteY13" fmla="*/ 693802 h 783112"/>
                <a:gd name="connsiteX14" fmla="*/ 218360 w 556511"/>
                <a:gd name="connsiteY14" fmla="*/ 571112 h 783112"/>
                <a:gd name="connsiteX15" fmla="*/ 26470 w 556511"/>
                <a:gd name="connsiteY15" fmla="*/ 509047 h 783112"/>
                <a:gd name="connsiteX16" fmla="*/ 149159 w 556511"/>
                <a:gd name="connsiteY16" fmla="*/ 511142 h 783112"/>
                <a:gd name="connsiteX17" fmla="*/ 147063 w 556511"/>
                <a:gd name="connsiteY17" fmla="*/ 633831 h 783112"/>
                <a:gd name="connsiteX18" fmla="*/ 24374 w 556511"/>
                <a:gd name="connsiteY18" fmla="*/ 631736 h 783112"/>
                <a:gd name="connsiteX19" fmla="*/ 26470 w 556511"/>
                <a:gd name="connsiteY19" fmla="*/ 509047 h 783112"/>
                <a:gd name="connsiteX20" fmla="*/ 149112 w 556511"/>
                <a:gd name="connsiteY20" fmla="*/ 298004 h 783112"/>
                <a:gd name="connsiteX21" fmla="*/ 138636 w 556511"/>
                <a:gd name="connsiteY21" fmla="*/ 315689 h 783112"/>
                <a:gd name="connsiteX22" fmla="*/ 184643 w 556511"/>
                <a:gd name="connsiteY22" fmla="*/ 363295 h 783112"/>
                <a:gd name="connsiteX23" fmla="*/ 191908 w 556511"/>
                <a:gd name="connsiteY23" fmla="*/ 358647 h 783112"/>
                <a:gd name="connsiteX24" fmla="*/ 224662 w 556511"/>
                <a:gd name="connsiteY24" fmla="*/ 352852 h 783112"/>
                <a:gd name="connsiteX25" fmla="*/ 229469 w 556511"/>
                <a:gd name="connsiteY25" fmla="*/ 353874 h 783112"/>
                <a:gd name="connsiteX26" fmla="*/ 211297 w 556511"/>
                <a:gd name="connsiteY26" fmla="*/ 335640 h 783112"/>
                <a:gd name="connsiteX27" fmla="*/ 202581 w 556511"/>
                <a:gd name="connsiteY27" fmla="*/ 308036 h 783112"/>
                <a:gd name="connsiteX28" fmla="*/ 234559 w 556511"/>
                <a:gd name="connsiteY28" fmla="*/ 247451 h 783112"/>
                <a:gd name="connsiteX29" fmla="*/ 189883 w 556511"/>
                <a:gd name="connsiteY29" fmla="*/ 278803 h 783112"/>
                <a:gd name="connsiteX30" fmla="*/ 164461 w 556511"/>
                <a:gd name="connsiteY30" fmla="*/ 235888 h 783112"/>
                <a:gd name="connsiteX31" fmla="*/ 172895 w 556511"/>
                <a:gd name="connsiteY31" fmla="*/ 247139 h 783112"/>
                <a:gd name="connsiteX32" fmla="*/ 170873 w 556511"/>
                <a:gd name="connsiteY32" fmla="*/ 261272 h 783112"/>
                <a:gd name="connsiteX33" fmla="*/ 162981 w 556511"/>
                <a:gd name="connsiteY33" fmla="*/ 274594 h 783112"/>
                <a:gd name="connsiteX34" fmla="*/ 175755 w 556511"/>
                <a:gd name="connsiteY34" fmla="*/ 269160 h 783112"/>
                <a:gd name="connsiteX35" fmla="*/ 224226 w 556511"/>
                <a:gd name="connsiteY35" fmla="*/ 233222 h 783112"/>
                <a:gd name="connsiteX36" fmla="*/ 170475 w 556511"/>
                <a:gd name="connsiteY36" fmla="*/ 235506 h 783112"/>
                <a:gd name="connsiteX37" fmla="*/ 262987 w 556511"/>
                <a:gd name="connsiteY37" fmla="*/ 61806 h 783112"/>
                <a:gd name="connsiteX38" fmla="*/ 259843 w 556511"/>
                <a:gd name="connsiteY38" fmla="*/ 217979 h 783112"/>
                <a:gd name="connsiteX39" fmla="*/ 157649 w 556511"/>
                <a:gd name="connsiteY39" fmla="*/ 173434 h 783112"/>
                <a:gd name="connsiteX40" fmla="*/ 256699 w 556511"/>
                <a:gd name="connsiteY40" fmla="*/ 228985 h 783112"/>
                <a:gd name="connsiteX41" fmla="*/ 269276 w 556511"/>
                <a:gd name="connsiteY41" fmla="*/ 340612 h 783112"/>
                <a:gd name="connsiteX42" fmla="*/ 269801 w 556511"/>
                <a:gd name="connsiteY42" fmla="*/ 229509 h 783112"/>
                <a:gd name="connsiteX43" fmla="*/ 411300 w 556511"/>
                <a:gd name="connsiteY43" fmla="*/ 296066 h 783112"/>
                <a:gd name="connsiteX44" fmla="*/ 277661 w 556511"/>
                <a:gd name="connsiteY44" fmla="*/ 221648 h 783112"/>
                <a:gd name="connsiteX45" fmla="*/ 435408 w 556511"/>
                <a:gd name="connsiteY45" fmla="*/ 122074 h 783112"/>
                <a:gd name="connsiteX46" fmla="*/ 269800 w 556511"/>
                <a:gd name="connsiteY46" fmla="*/ 214835 h 783112"/>
                <a:gd name="connsiteX47" fmla="*/ 262987 w 556511"/>
                <a:gd name="connsiteY47" fmla="*/ 61806 h 783112"/>
                <a:gd name="connsiteX48" fmla="*/ 146238 w 556511"/>
                <a:gd name="connsiteY48" fmla="*/ 89082 h 783112"/>
                <a:gd name="connsiteX49" fmla="*/ 212479 w 556511"/>
                <a:gd name="connsiteY49" fmla="*/ 166417 h 783112"/>
                <a:gd name="connsiteX50" fmla="*/ 205626 w 556511"/>
                <a:gd name="connsiteY50" fmla="*/ 117253 h 783112"/>
                <a:gd name="connsiteX51" fmla="*/ 210194 w 556511"/>
                <a:gd name="connsiteY51" fmla="*/ 38831 h 783112"/>
                <a:gd name="connsiteX52" fmla="*/ 227558 w 556511"/>
                <a:gd name="connsiteY52" fmla="*/ 70334 h 783112"/>
                <a:gd name="connsiteX53" fmla="*/ 313743 w 556511"/>
                <a:gd name="connsiteY53" fmla="*/ 0 h 783112"/>
                <a:gd name="connsiteX54" fmla="*/ 282763 w 556511"/>
                <a:gd name="connsiteY54" fmla="*/ 167120 h 783112"/>
                <a:gd name="connsiteX55" fmla="*/ 371421 w 556511"/>
                <a:gd name="connsiteY55" fmla="*/ 64718 h 783112"/>
                <a:gd name="connsiteX56" fmla="*/ 365142 w 556511"/>
                <a:gd name="connsiteY56" fmla="*/ 100216 h 783112"/>
                <a:gd name="connsiteX57" fmla="*/ 519318 w 556511"/>
                <a:gd name="connsiteY57" fmla="*/ 71570 h 783112"/>
                <a:gd name="connsiteX58" fmla="*/ 411676 w 556511"/>
                <a:gd name="connsiteY58" fmla="*/ 188923 h 783112"/>
                <a:gd name="connsiteX59" fmla="*/ 454600 w 556511"/>
                <a:gd name="connsiteY59" fmla="*/ 204052 h 783112"/>
                <a:gd name="connsiteX60" fmla="*/ 348005 w 556511"/>
                <a:gd name="connsiteY60" fmla="*/ 210905 h 783112"/>
                <a:gd name="connsiteX61" fmla="*/ 319835 w 556511"/>
                <a:gd name="connsiteY61" fmla="*/ 227655 h 783112"/>
                <a:gd name="connsiteX62" fmla="*/ 482010 w 556511"/>
                <a:gd name="connsiteY62" fmla="*/ 287953 h 783112"/>
                <a:gd name="connsiteX63" fmla="*/ 379222 w 556511"/>
                <a:gd name="connsiteY63" fmla="*/ 320544 h 783112"/>
                <a:gd name="connsiteX64" fmla="*/ 400541 w 556511"/>
                <a:gd name="connsiteY64" fmla="*/ 355568 h 783112"/>
                <a:gd name="connsiteX65" fmla="*/ 332016 w 556511"/>
                <a:gd name="connsiteY65" fmla="*/ 347193 h 783112"/>
                <a:gd name="connsiteX66" fmla="*/ 293947 w 556511"/>
                <a:gd name="connsiteY66" fmla="*/ 290850 h 783112"/>
                <a:gd name="connsiteX67" fmla="*/ 303865 w 556511"/>
                <a:gd name="connsiteY67" fmla="*/ 332776 h 783112"/>
                <a:gd name="connsiteX68" fmla="*/ 319548 w 556511"/>
                <a:gd name="connsiteY68" fmla="*/ 389504 h 783112"/>
                <a:gd name="connsiteX69" fmla="*/ 284768 w 556511"/>
                <a:gd name="connsiteY69" fmla="*/ 378756 h 783112"/>
                <a:gd name="connsiteX70" fmla="*/ 285572 w 556511"/>
                <a:gd name="connsiteY70" fmla="*/ 379310 h 783112"/>
                <a:gd name="connsiteX71" fmla="*/ 283477 w 556511"/>
                <a:gd name="connsiteY71" fmla="*/ 501999 h 783112"/>
                <a:gd name="connsiteX72" fmla="*/ 160788 w 556511"/>
                <a:gd name="connsiteY72" fmla="*/ 499904 h 783112"/>
                <a:gd name="connsiteX73" fmla="*/ 143335 w 556511"/>
                <a:gd name="connsiteY73" fmla="*/ 405588 h 783112"/>
                <a:gd name="connsiteX74" fmla="*/ 152216 w 556511"/>
                <a:gd name="connsiteY74" fmla="*/ 392698 h 783112"/>
                <a:gd name="connsiteX75" fmla="*/ 115514 w 556511"/>
                <a:gd name="connsiteY75" fmla="*/ 354720 h 783112"/>
                <a:gd name="connsiteX76" fmla="*/ 71794 w 556511"/>
                <a:gd name="connsiteY76" fmla="*/ 428521 h 783112"/>
                <a:gd name="connsiteX77" fmla="*/ 46237 w 556511"/>
                <a:gd name="connsiteY77" fmla="*/ 435063 h 783112"/>
                <a:gd name="connsiteX78" fmla="*/ 45700 w 556511"/>
                <a:gd name="connsiteY78" fmla="*/ 434745 h 783112"/>
                <a:gd name="connsiteX79" fmla="*/ 39159 w 556511"/>
                <a:gd name="connsiteY79" fmla="*/ 409188 h 783112"/>
                <a:gd name="connsiteX80" fmla="*/ 138238 w 556511"/>
                <a:gd name="connsiteY80" fmla="*/ 241939 h 783112"/>
                <a:gd name="connsiteX81" fmla="*/ 149608 w 556511"/>
                <a:gd name="connsiteY81" fmla="*/ 233415 h 783112"/>
                <a:gd name="connsiteX82" fmla="*/ 142835 w 556511"/>
                <a:gd name="connsiteY82" fmla="*/ 230691 h 783112"/>
                <a:gd name="connsiteX83" fmla="*/ 117305 w 556511"/>
                <a:gd name="connsiteY83" fmla="*/ 156085 h 783112"/>
                <a:gd name="connsiteX84" fmla="*/ 138110 w 556511"/>
                <a:gd name="connsiteY84" fmla="*/ 170274 h 783112"/>
                <a:gd name="connsiteX85" fmla="*/ 146238 w 556511"/>
                <a:gd name="connsiteY85" fmla="*/ 89082 h 7831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556511" h="783112">
                  <a:moveTo>
                    <a:pt x="409448" y="633953"/>
                  </a:moveTo>
                  <a:cubicBezTo>
                    <a:pt x="443906" y="600652"/>
                    <a:pt x="498836" y="601590"/>
                    <a:pt x="532137" y="636049"/>
                  </a:cubicBezTo>
                  <a:cubicBezTo>
                    <a:pt x="565438" y="670507"/>
                    <a:pt x="564500" y="725437"/>
                    <a:pt x="530042" y="758738"/>
                  </a:cubicBezTo>
                  <a:cubicBezTo>
                    <a:pt x="495583" y="792039"/>
                    <a:pt x="440653" y="791100"/>
                    <a:pt x="407353" y="756642"/>
                  </a:cubicBezTo>
                  <a:cubicBezTo>
                    <a:pt x="374052" y="722184"/>
                    <a:pt x="374990" y="667254"/>
                    <a:pt x="409448" y="633953"/>
                  </a:cubicBezTo>
                  <a:close/>
                  <a:moveTo>
                    <a:pt x="354773" y="439280"/>
                  </a:moveTo>
                  <a:cubicBezTo>
                    <a:pt x="389232" y="405979"/>
                    <a:pt x="444162" y="406918"/>
                    <a:pt x="477463" y="441376"/>
                  </a:cubicBezTo>
                  <a:cubicBezTo>
                    <a:pt x="510763" y="475834"/>
                    <a:pt x="509825" y="530764"/>
                    <a:pt x="475367" y="564065"/>
                  </a:cubicBezTo>
                  <a:cubicBezTo>
                    <a:pt x="440909" y="597366"/>
                    <a:pt x="385979" y="596428"/>
                    <a:pt x="352678" y="561970"/>
                  </a:cubicBezTo>
                  <a:cubicBezTo>
                    <a:pt x="319377" y="527511"/>
                    <a:pt x="320315" y="472581"/>
                    <a:pt x="354773" y="439280"/>
                  </a:cubicBezTo>
                  <a:close/>
                  <a:moveTo>
                    <a:pt x="218360" y="571112"/>
                  </a:moveTo>
                  <a:cubicBezTo>
                    <a:pt x="252818" y="537811"/>
                    <a:pt x="307748" y="538750"/>
                    <a:pt x="341049" y="573208"/>
                  </a:cubicBezTo>
                  <a:cubicBezTo>
                    <a:pt x="374350" y="607666"/>
                    <a:pt x="373412" y="662596"/>
                    <a:pt x="338953" y="695897"/>
                  </a:cubicBezTo>
                  <a:cubicBezTo>
                    <a:pt x="304495" y="729198"/>
                    <a:pt x="249565" y="728260"/>
                    <a:pt x="216264" y="693802"/>
                  </a:cubicBezTo>
                  <a:cubicBezTo>
                    <a:pt x="182963" y="659343"/>
                    <a:pt x="183901" y="604413"/>
                    <a:pt x="218360" y="571112"/>
                  </a:cubicBezTo>
                  <a:close/>
                  <a:moveTo>
                    <a:pt x="26470" y="509047"/>
                  </a:moveTo>
                  <a:cubicBezTo>
                    <a:pt x="60928" y="475746"/>
                    <a:pt x="115858" y="476684"/>
                    <a:pt x="149159" y="511142"/>
                  </a:cubicBezTo>
                  <a:cubicBezTo>
                    <a:pt x="182460" y="545601"/>
                    <a:pt x="181521" y="600530"/>
                    <a:pt x="147063" y="633831"/>
                  </a:cubicBezTo>
                  <a:cubicBezTo>
                    <a:pt x="112605" y="667132"/>
                    <a:pt x="57675" y="666194"/>
                    <a:pt x="24374" y="631736"/>
                  </a:cubicBezTo>
                  <a:cubicBezTo>
                    <a:pt x="-8927" y="597278"/>
                    <a:pt x="-7989" y="542348"/>
                    <a:pt x="26470" y="509047"/>
                  </a:cubicBezTo>
                  <a:close/>
                  <a:moveTo>
                    <a:pt x="149112" y="298004"/>
                  </a:moveTo>
                  <a:lnTo>
                    <a:pt x="138636" y="315689"/>
                  </a:lnTo>
                  <a:lnTo>
                    <a:pt x="184643" y="363295"/>
                  </a:lnTo>
                  <a:lnTo>
                    <a:pt x="191908" y="358647"/>
                  </a:lnTo>
                  <a:cubicBezTo>
                    <a:pt x="202424" y="354590"/>
                    <a:pt x="213561" y="352663"/>
                    <a:pt x="224662" y="352852"/>
                  </a:cubicBezTo>
                  <a:lnTo>
                    <a:pt x="229469" y="353874"/>
                  </a:lnTo>
                  <a:lnTo>
                    <a:pt x="211297" y="335640"/>
                  </a:lnTo>
                  <a:cubicBezTo>
                    <a:pt x="206066" y="327667"/>
                    <a:pt x="202768" y="318490"/>
                    <a:pt x="202581" y="308036"/>
                  </a:cubicBezTo>
                  <a:cubicBezTo>
                    <a:pt x="203282" y="287666"/>
                    <a:pt x="238049" y="275681"/>
                    <a:pt x="234559" y="247451"/>
                  </a:cubicBezTo>
                  <a:cubicBezTo>
                    <a:pt x="219077" y="260653"/>
                    <a:pt x="204775" y="270449"/>
                    <a:pt x="189883" y="278803"/>
                  </a:cubicBezTo>
                  <a:close/>
                  <a:moveTo>
                    <a:pt x="164461" y="235888"/>
                  </a:moveTo>
                  <a:lnTo>
                    <a:pt x="172895" y="247139"/>
                  </a:lnTo>
                  <a:cubicBezTo>
                    <a:pt x="174079" y="251764"/>
                    <a:pt x="173499" y="256840"/>
                    <a:pt x="170873" y="261272"/>
                  </a:cubicBezTo>
                  <a:lnTo>
                    <a:pt x="162981" y="274594"/>
                  </a:lnTo>
                  <a:lnTo>
                    <a:pt x="175755" y="269160"/>
                  </a:lnTo>
                  <a:cubicBezTo>
                    <a:pt x="191781" y="261329"/>
                    <a:pt x="207349" y="251140"/>
                    <a:pt x="224226" y="233222"/>
                  </a:cubicBezTo>
                  <a:cubicBezTo>
                    <a:pt x="205572" y="223002"/>
                    <a:pt x="185738" y="231945"/>
                    <a:pt x="170475" y="235506"/>
                  </a:cubicBezTo>
                  <a:close/>
                  <a:moveTo>
                    <a:pt x="262987" y="61806"/>
                  </a:moveTo>
                  <a:cubicBezTo>
                    <a:pt x="222285" y="121026"/>
                    <a:pt x="248663" y="181818"/>
                    <a:pt x="259843" y="217979"/>
                  </a:cubicBezTo>
                  <a:cubicBezTo>
                    <a:pt x="226477" y="211691"/>
                    <a:pt x="191014" y="205402"/>
                    <a:pt x="157649" y="173434"/>
                  </a:cubicBezTo>
                  <a:cubicBezTo>
                    <a:pt x="184901" y="220774"/>
                    <a:pt x="227351" y="221997"/>
                    <a:pt x="256699" y="228985"/>
                  </a:cubicBezTo>
                  <a:cubicBezTo>
                    <a:pt x="240977" y="268290"/>
                    <a:pt x="254602" y="304976"/>
                    <a:pt x="269276" y="340612"/>
                  </a:cubicBezTo>
                  <a:cubicBezTo>
                    <a:pt x="257397" y="305849"/>
                    <a:pt x="252856" y="262176"/>
                    <a:pt x="269801" y="229509"/>
                  </a:cubicBezTo>
                  <a:cubicBezTo>
                    <a:pt x="297052" y="276326"/>
                    <a:pt x="364657" y="291175"/>
                    <a:pt x="411300" y="296066"/>
                  </a:cubicBezTo>
                  <a:cubicBezTo>
                    <a:pt x="359417" y="286459"/>
                    <a:pt x="301245" y="260604"/>
                    <a:pt x="277661" y="221648"/>
                  </a:cubicBezTo>
                  <a:lnTo>
                    <a:pt x="435408" y="122074"/>
                  </a:lnTo>
                  <a:lnTo>
                    <a:pt x="269800" y="214835"/>
                  </a:lnTo>
                  <a:cubicBezTo>
                    <a:pt x="241151" y="158759"/>
                    <a:pt x="241850" y="105828"/>
                    <a:pt x="262987" y="61806"/>
                  </a:cubicBezTo>
                  <a:close/>
                  <a:moveTo>
                    <a:pt x="146238" y="89082"/>
                  </a:moveTo>
                  <a:cubicBezTo>
                    <a:pt x="200811" y="120101"/>
                    <a:pt x="193019" y="175752"/>
                    <a:pt x="212479" y="166417"/>
                  </a:cubicBezTo>
                  <a:cubicBezTo>
                    <a:pt x="232730" y="155619"/>
                    <a:pt x="219964" y="130148"/>
                    <a:pt x="205626" y="117253"/>
                  </a:cubicBezTo>
                  <a:cubicBezTo>
                    <a:pt x="187234" y="102119"/>
                    <a:pt x="177227" y="75977"/>
                    <a:pt x="210194" y="38831"/>
                  </a:cubicBezTo>
                  <a:cubicBezTo>
                    <a:pt x="215982" y="49332"/>
                    <a:pt x="214957" y="74507"/>
                    <a:pt x="227558" y="70334"/>
                  </a:cubicBezTo>
                  <a:cubicBezTo>
                    <a:pt x="242137" y="44618"/>
                    <a:pt x="234704" y="14710"/>
                    <a:pt x="313743" y="0"/>
                  </a:cubicBezTo>
                  <a:cubicBezTo>
                    <a:pt x="334337" y="159473"/>
                    <a:pt x="299903" y="101979"/>
                    <a:pt x="282763" y="167120"/>
                  </a:cubicBezTo>
                  <a:cubicBezTo>
                    <a:pt x="338345" y="169846"/>
                    <a:pt x="321604" y="83479"/>
                    <a:pt x="371421" y="64718"/>
                  </a:cubicBezTo>
                  <a:cubicBezTo>
                    <a:pt x="366358" y="77424"/>
                    <a:pt x="364440" y="89607"/>
                    <a:pt x="365142" y="100216"/>
                  </a:cubicBezTo>
                  <a:cubicBezTo>
                    <a:pt x="392776" y="55206"/>
                    <a:pt x="421982" y="81992"/>
                    <a:pt x="519318" y="71570"/>
                  </a:cubicBezTo>
                  <a:cubicBezTo>
                    <a:pt x="459854" y="118549"/>
                    <a:pt x="494199" y="186490"/>
                    <a:pt x="411676" y="188923"/>
                  </a:cubicBezTo>
                  <a:cubicBezTo>
                    <a:pt x="425634" y="195014"/>
                    <a:pt x="435924" y="200057"/>
                    <a:pt x="454600" y="204052"/>
                  </a:cubicBezTo>
                  <a:cubicBezTo>
                    <a:pt x="431646" y="225727"/>
                    <a:pt x="404500" y="221722"/>
                    <a:pt x="348005" y="210905"/>
                  </a:cubicBezTo>
                  <a:cubicBezTo>
                    <a:pt x="338091" y="209151"/>
                    <a:pt x="328177" y="213162"/>
                    <a:pt x="319835" y="227655"/>
                  </a:cubicBezTo>
                  <a:cubicBezTo>
                    <a:pt x="336160" y="250899"/>
                    <a:pt x="404893" y="195007"/>
                    <a:pt x="482010" y="287953"/>
                  </a:cubicBezTo>
                  <a:cubicBezTo>
                    <a:pt x="447747" y="300389"/>
                    <a:pt x="450694" y="353702"/>
                    <a:pt x="379222" y="320544"/>
                  </a:cubicBezTo>
                  <a:cubicBezTo>
                    <a:pt x="372179" y="338507"/>
                    <a:pt x="387670" y="348086"/>
                    <a:pt x="400541" y="355568"/>
                  </a:cubicBezTo>
                  <a:cubicBezTo>
                    <a:pt x="377700" y="352776"/>
                    <a:pt x="354334" y="375140"/>
                    <a:pt x="332016" y="347193"/>
                  </a:cubicBezTo>
                  <a:cubicBezTo>
                    <a:pt x="319327" y="328412"/>
                    <a:pt x="327075" y="287620"/>
                    <a:pt x="293947" y="290850"/>
                  </a:cubicBezTo>
                  <a:cubicBezTo>
                    <a:pt x="271436" y="300589"/>
                    <a:pt x="287545" y="313189"/>
                    <a:pt x="303865" y="332776"/>
                  </a:cubicBezTo>
                  <a:cubicBezTo>
                    <a:pt x="310752" y="341357"/>
                    <a:pt x="310113" y="362849"/>
                    <a:pt x="319548" y="389504"/>
                  </a:cubicBezTo>
                  <a:lnTo>
                    <a:pt x="284768" y="378756"/>
                  </a:lnTo>
                  <a:lnTo>
                    <a:pt x="285572" y="379310"/>
                  </a:lnTo>
                  <a:cubicBezTo>
                    <a:pt x="318873" y="413768"/>
                    <a:pt x="317935" y="468698"/>
                    <a:pt x="283477" y="501999"/>
                  </a:cubicBezTo>
                  <a:cubicBezTo>
                    <a:pt x="249019" y="535300"/>
                    <a:pt x="194089" y="534362"/>
                    <a:pt x="160788" y="499904"/>
                  </a:cubicBezTo>
                  <a:cubicBezTo>
                    <a:pt x="135812" y="474060"/>
                    <a:pt x="130096" y="436701"/>
                    <a:pt x="143335" y="405588"/>
                  </a:cubicBezTo>
                  <a:lnTo>
                    <a:pt x="152216" y="392698"/>
                  </a:lnTo>
                  <a:lnTo>
                    <a:pt x="115514" y="354720"/>
                  </a:lnTo>
                  <a:lnTo>
                    <a:pt x="71794" y="428521"/>
                  </a:lnTo>
                  <a:cubicBezTo>
                    <a:pt x="66543" y="437385"/>
                    <a:pt x="55100" y="440314"/>
                    <a:pt x="46237" y="435063"/>
                  </a:cubicBezTo>
                  <a:lnTo>
                    <a:pt x="45700" y="434745"/>
                  </a:lnTo>
                  <a:cubicBezTo>
                    <a:pt x="36837" y="429494"/>
                    <a:pt x="33908" y="418051"/>
                    <a:pt x="39159" y="409188"/>
                  </a:cubicBezTo>
                  <a:lnTo>
                    <a:pt x="138238" y="241939"/>
                  </a:lnTo>
                  <a:lnTo>
                    <a:pt x="149608" y="233415"/>
                  </a:lnTo>
                  <a:lnTo>
                    <a:pt x="142835" y="230691"/>
                  </a:lnTo>
                  <a:cubicBezTo>
                    <a:pt x="127987" y="221446"/>
                    <a:pt x="113066" y="200262"/>
                    <a:pt x="117305" y="156085"/>
                  </a:cubicBezTo>
                  <a:cubicBezTo>
                    <a:pt x="124240" y="160814"/>
                    <a:pt x="131699" y="159779"/>
                    <a:pt x="138110" y="170274"/>
                  </a:cubicBezTo>
                  <a:cubicBezTo>
                    <a:pt x="129289" y="139891"/>
                    <a:pt x="133571" y="119466"/>
                    <a:pt x="146238" y="8908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accent1"/>
                </a:solidFill>
              </a:endParaRPr>
            </a:p>
          </p:txBody>
        </p:sp>
        <p:sp>
          <p:nvSpPr>
            <p:cNvPr id="88" name="자유형: 도형 64"/>
            <p:cNvSpPr/>
            <p:nvPr/>
          </p:nvSpPr>
          <p:spPr>
            <a:xfrm rot="7996853">
              <a:off x="6506808" y="1020139"/>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89" name="자유형: 도형 65"/>
            <p:cNvSpPr/>
            <p:nvPr/>
          </p:nvSpPr>
          <p:spPr>
            <a:xfrm rot="19827160">
              <a:off x="6170604" y="1355519"/>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90" name="자유형: 도형 73"/>
            <p:cNvSpPr/>
            <p:nvPr/>
          </p:nvSpPr>
          <p:spPr>
            <a:xfrm>
              <a:off x="4243355" y="2316803"/>
              <a:ext cx="342726" cy="34272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91" name="자유형: 도형 66"/>
            <p:cNvSpPr/>
            <p:nvPr/>
          </p:nvSpPr>
          <p:spPr>
            <a:xfrm rot="19955409">
              <a:off x="5713997" y="2288134"/>
              <a:ext cx="350577" cy="465250"/>
            </a:xfrm>
            <a:custGeom>
              <a:avLst/>
              <a:gdLst>
                <a:gd name="connsiteX0" fmla="*/ 326243 w 493583"/>
                <a:gd name="connsiteY0" fmla="*/ 71463 h 655032"/>
                <a:gd name="connsiteX1" fmla="*/ 327949 w 493583"/>
                <a:gd name="connsiteY1" fmla="*/ 86242 h 655032"/>
                <a:gd name="connsiteX2" fmla="*/ 282923 w 493583"/>
                <a:gd name="connsiteY2" fmla="*/ 185739 h 655032"/>
                <a:gd name="connsiteX3" fmla="*/ 286401 w 493583"/>
                <a:gd name="connsiteY3" fmla="*/ 210166 h 655032"/>
                <a:gd name="connsiteX4" fmla="*/ 304661 w 493583"/>
                <a:gd name="connsiteY4" fmla="*/ 209574 h 655032"/>
                <a:gd name="connsiteX5" fmla="*/ 431742 w 493583"/>
                <a:gd name="connsiteY5" fmla="*/ 232577 h 655032"/>
                <a:gd name="connsiteX6" fmla="*/ 493581 w 493583"/>
                <a:gd name="connsiteY6" fmla="*/ 396934 h 655032"/>
                <a:gd name="connsiteX7" fmla="*/ 246790 w 493583"/>
                <a:gd name="connsiteY7" fmla="*/ 643725 h 655032"/>
                <a:gd name="connsiteX8" fmla="*/ 0 w 493583"/>
                <a:gd name="connsiteY8" fmla="*/ 396934 h 655032"/>
                <a:gd name="connsiteX9" fmla="*/ 122408 w 493583"/>
                <a:gd name="connsiteY9" fmla="*/ 193992 h 655032"/>
                <a:gd name="connsiteX10" fmla="*/ 238501 w 493583"/>
                <a:gd name="connsiteY10" fmla="*/ 200270 h 655032"/>
                <a:gd name="connsiteX11" fmla="*/ 254864 w 493583"/>
                <a:gd name="connsiteY11" fmla="*/ 205905 h 655032"/>
                <a:gd name="connsiteX12" fmla="*/ 255632 w 493583"/>
                <a:gd name="connsiteY12" fmla="*/ 194815 h 655032"/>
                <a:gd name="connsiteX13" fmla="*/ 326243 w 493583"/>
                <a:gd name="connsiteY13" fmla="*/ 71463 h 655032"/>
                <a:gd name="connsiteX14" fmla="*/ 76862 w 493583"/>
                <a:gd name="connsiteY14" fmla="*/ 0 h 655032"/>
                <a:gd name="connsiteX15" fmla="*/ 173969 w 493583"/>
                <a:gd name="connsiteY15" fmla="*/ 19258 h 655032"/>
                <a:gd name="connsiteX16" fmla="*/ 257052 w 493583"/>
                <a:gd name="connsiteY16" fmla="*/ 109234 h 655032"/>
                <a:gd name="connsiteX17" fmla="*/ 243027 w 493583"/>
                <a:gd name="connsiteY17" fmla="*/ 179950 h 655032"/>
                <a:gd name="connsiteX18" fmla="*/ 145920 w 493583"/>
                <a:gd name="connsiteY18" fmla="*/ 160692 h 655032"/>
                <a:gd name="connsiteX19" fmla="*/ 62837 w 493583"/>
                <a:gd name="connsiteY19" fmla="*/ 70716 h 655032"/>
                <a:gd name="connsiteX20" fmla="*/ 62837 w 493583"/>
                <a:gd name="connsiteY20" fmla="*/ 70716 h 6550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493583" h="655032">
                  <a:moveTo>
                    <a:pt x="326243" y="71463"/>
                  </a:moveTo>
                  <a:lnTo>
                    <a:pt x="327949" y="86242"/>
                  </a:lnTo>
                  <a:cubicBezTo>
                    <a:pt x="287254" y="105289"/>
                    <a:pt x="280576" y="150200"/>
                    <a:pt x="282923" y="185739"/>
                  </a:cubicBezTo>
                  <a:lnTo>
                    <a:pt x="286401" y="210166"/>
                  </a:lnTo>
                  <a:lnTo>
                    <a:pt x="304661" y="209574"/>
                  </a:lnTo>
                  <a:cubicBezTo>
                    <a:pt x="338676" y="204477"/>
                    <a:pt x="370820" y="193716"/>
                    <a:pt x="431742" y="232577"/>
                  </a:cubicBezTo>
                  <a:cubicBezTo>
                    <a:pt x="467070" y="260592"/>
                    <a:pt x="493887" y="321796"/>
                    <a:pt x="493581" y="396934"/>
                  </a:cubicBezTo>
                  <a:cubicBezTo>
                    <a:pt x="493054" y="526056"/>
                    <a:pt x="412999" y="701408"/>
                    <a:pt x="246790" y="643725"/>
                  </a:cubicBezTo>
                  <a:cubicBezTo>
                    <a:pt x="52808" y="682180"/>
                    <a:pt x="0" y="533233"/>
                    <a:pt x="0" y="396934"/>
                  </a:cubicBezTo>
                  <a:cubicBezTo>
                    <a:pt x="0" y="311748"/>
                    <a:pt x="38061" y="234942"/>
                    <a:pt x="122408" y="193992"/>
                  </a:cubicBezTo>
                  <a:cubicBezTo>
                    <a:pt x="198409" y="166606"/>
                    <a:pt x="213803" y="186099"/>
                    <a:pt x="238501" y="200270"/>
                  </a:cubicBezTo>
                  <a:lnTo>
                    <a:pt x="254864" y="205905"/>
                  </a:lnTo>
                  <a:lnTo>
                    <a:pt x="255632" y="194815"/>
                  </a:lnTo>
                  <a:cubicBezTo>
                    <a:pt x="256594" y="160604"/>
                    <a:pt x="261182" y="108053"/>
                    <a:pt x="326243" y="71463"/>
                  </a:cubicBezTo>
                  <a:close/>
                  <a:moveTo>
                    <a:pt x="76862" y="0"/>
                  </a:moveTo>
                  <a:lnTo>
                    <a:pt x="173969" y="19258"/>
                  </a:lnTo>
                  <a:cubicBezTo>
                    <a:pt x="227600" y="29895"/>
                    <a:pt x="264797" y="70178"/>
                    <a:pt x="257052" y="109234"/>
                  </a:cubicBezTo>
                  <a:lnTo>
                    <a:pt x="243027" y="179950"/>
                  </a:lnTo>
                  <a:lnTo>
                    <a:pt x="145920" y="160692"/>
                  </a:lnTo>
                  <a:cubicBezTo>
                    <a:pt x="92289" y="150055"/>
                    <a:pt x="55092" y="109772"/>
                    <a:pt x="62837" y="70716"/>
                  </a:cubicBezTo>
                  <a:lnTo>
                    <a:pt x="62837" y="7071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2" name="자유형: 도형 62"/>
            <p:cNvSpPr/>
            <p:nvPr/>
          </p:nvSpPr>
          <p:spPr>
            <a:xfrm rot="3206443">
              <a:off x="7597363" y="457398"/>
              <a:ext cx="308457" cy="691921"/>
            </a:xfrm>
            <a:custGeom>
              <a:avLst/>
              <a:gdLst>
                <a:gd name="connsiteX0" fmla="*/ 164586 w 530376"/>
                <a:gd name="connsiteY0" fmla="*/ 839170 h 1189723"/>
                <a:gd name="connsiteX1" fmla="*/ 145748 w 530376"/>
                <a:gd name="connsiteY1" fmla="*/ 858009 h 1189723"/>
                <a:gd name="connsiteX2" fmla="*/ 164586 w 530376"/>
                <a:gd name="connsiteY2" fmla="*/ 876847 h 1189723"/>
                <a:gd name="connsiteX3" fmla="*/ 202263 w 530376"/>
                <a:gd name="connsiteY3" fmla="*/ 876847 h 1189723"/>
                <a:gd name="connsiteX4" fmla="*/ 221101 w 530376"/>
                <a:gd name="connsiteY4" fmla="*/ 858009 h 1189723"/>
                <a:gd name="connsiteX5" fmla="*/ 202263 w 530376"/>
                <a:gd name="connsiteY5" fmla="*/ 839170 h 1189723"/>
                <a:gd name="connsiteX6" fmla="*/ 481213 w 530376"/>
                <a:gd name="connsiteY6" fmla="*/ 121630 h 1189723"/>
                <a:gd name="connsiteX7" fmla="*/ 526963 w 530376"/>
                <a:gd name="connsiteY7" fmla="*/ 191424 h 1189723"/>
                <a:gd name="connsiteX8" fmla="*/ 299085 w 530376"/>
                <a:gd name="connsiteY8" fmla="*/ 300092 h 1189723"/>
                <a:gd name="connsiteX9" fmla="*/ 481213 w 530376"/>
                <a:gd name="connsiteY9" fmla="*/ 121630 h 1189723"/>
                <a:gd name="connsiteX10" fmla="*/ 49163 w 530376"/>
                <a:gd name="connsiteY10" fmla="*/ 118951 h 1189723"/>
                <a:gd name="connsiteX11" fmla="*/ 231292 w 530376"/>
                <a:gd name="connsiteY11" fmla="*/ 297413 h 1189723"/>
                <a:gd name="connsiteX12" fmla="*/ 3413 w 530376"/>
                <a:gd name="connsiteY12" fmla="*/ 188745 h 1189723"/>
                <a:gd name="connsiteX13" fmla="*/ 49163 w 530376"/>
                <a:gd name="connsiteY13" fmla="*/ 118951 h 1189723"/>
                <a:gd name="connsiteX14" fmla="*/ 264655 w 530376"/>
                <a:gd name="connsiteY14" fmla="*/ 6 h 1189723"/>
                <a:gd name="connsiteX15" fmla="*/ 310031 w 530376"/>
                <a:gd name="connsiteY15" fmla="*/ 25957 h 1189723"/>
                <a:gd name="connsiteX16" fmla="*/ 285847 w 530376"/>
                <a:gd name="connsiteY16" fmla="*/ 270825 h 1189723"/>
                <a:gd name="connsiteX17" fmla="*/ 266480 w 530376"/>
                <a:gd name="connsiteY17" fmla="*/ 303970 h 1189723"/>
                <a:gd name="connsiteX18" fmla="*/ 325588 w 530376"/>
                <a:gd name="connsiteY18" fmla="*/ 320384 h 1189723"/>
                <a:gd name="connsiteX19" fmla="*/ 387639 w 530376"/>
                <a:gd name="connsiteY19" fmla="*/ 376107 h 1189723"/>
                <a:gd name="connsiteX20" fmla="*/ 419186 w 530376"/>
                <a:gd name="connsiteY20" fmla="*/ 505113 h 1189723"/>
                <a:gd name="connsiteX21" fmla="*/ 419462 w 530376"/>
                <a:gd name="connsiteY21" fmla="*/ 556413 h 1189723"/>
                <a:gd name="connsiteX22" fmla="*/ 409765 w 530376"/>
                <a:gd name="connsiteY22" fmla="*/ 552397 h 1189723"/>
                <a:gd name="connsiteX23" fmla="*/ 321853 w 530376"/>
                <a:gd name="connsiteY23" fmla="*/ 552397 h 1189723"/>
                <a:gd name="connsiteX24" fmla="*/ 303015 w 530376"/>
                <a:gd name="connsiteY24" fmla="*/ 571235 h 1189723"/>
                <a:gd name="connsiteX25" fmla="*/ 321853 w 530376"/>
                <a:gd name="connsiteY25" fmla="*/ 590073 h 1189723"/>
                <a:gd name="connsiteX26" fmla="*/ 409765 w 530376"/>
                <a:gd name="connsiteY26" fmla="*/ 590073 h 1189723"/>
                <a:gd name="connsiteX27" fmla="*/ 418177 w 530376"/>
                <a:gd name="connsiteY27" fmla="*/ 586589 h 1189723"/>
                <a:gd name="connsiteX28" fmla="*/ 416025 w 530376"/>
                <a:gd name="connsiteY28" fmla="*/ 622569 h 1189723"/>
                <a:gd name="connsiteX29" fmla="*/ 360079 w 530376"/>
                <a:gd name="connsiteY29" fmla="*/ 622569 h 1189723"/>
                <a:gd name="connsiteX30" fmla="*/ 341241 w 530376"/>
                <a:gd name="connsiteY30" fmla="*/ 641408 h 1189723"/>
                <a:gd name="connsiteX31" fmla="*/ 360079 w 530376"/>
                <a:gd name="connsiteY31" fmla="*/ 660246 h 1189723"/>
                <a:gd name="connsiteX32" fmla="*/ 411944 w 530376"/>
                <a:gd name="connsiteY32" fmla="*/ 660246 h 1189723"/>
                <a:gd name="connsiteX33" fmla="*/ 404527 w 530376"/>
                <a:gd name="connsiteY33" fmla="*/ 723035 h 1189723"/>
                <a:gd name="connsiteX34" fmla="*/ 372875 w 530376"/>
                <a:gd name="connsiteY34" fmla="*/ 890194 h 1189723"/>
                <a:gd name="connsiteX35" fmla="*/ 361580 w 530376"/>
                <a:gd name="connsiteY35" fmla="*/ 935301 h 1189723"/>
                <a:gd name="connsiteX36" fmla="*/ 360291 w 530376"/>
                <a:gd name="connsiteY36" fmla="*/ 933390 h 1189723"/>
                <a:gd name="connsiteX37" fmla="*/ 346970 w 530376"/>
                <a:gd name="connsiteY37" fmla="*/ 927872 h 1189723"/>
                <a:gd name="connsiteX38" fmla="*/ 309294 w 530376"/>
                <a:gd name="connsiteY38" fmla="*/ 927872 h 1189723"/>
                <a:gd name="connsiteX39" fmla="*/ 290456 w 530376"/>
                <a:gd name="connsiteY39" fmla="*/ 946710 h 1189723"/>
                <a:gd name="connsiteX40" fmla="*/ 309294 w 530376"/>
                <a:gd name="connsiteY40" fmla="*/ 965548 h 1189723"/>
                <a:gd name="connsiteX41" fmla="*/ 346970 w 530376"/>
                <a:gd name="connsiteY41" fmla="*/ 965548 h 1189723"/>
                <a:gd name="connsiteX42" fmla="*/ 354820 w 530376"/>
                <a:gd name="connsiteY42" fmla="*/ 962297 h 1189723"/>
                <a:gd name="connsiteX43" fmla="*/ 353218 w 530376"/>
                <a:gd name="connsiteY43" fmla="*/ 968695 h 1189723"/>
                <a:gd name="connsiteX44" fmla="*/ 255023 w 530376"/>
                <a:gd name="connsiteY44" fmla="*/ 1189723 h 1189723"/>
                <a:gd name="connsiteX45" fmla="*/ 115239 w 530376"/>
                <a:gd name="connsiteY45" fmla="*/ 368939 h 1189723"/>
                <a:gd name="connsiteX46" fmla="*/ 256815 w 530376"/>
                <a:gd name="connsiteY46" fmla="*/ 301287 h 1189723"/>
                <a:gd name="connsiteX47" fmla="*/ 260359 w 530376"/>
                <a:gd name="connsiteY47" fmla="*/ 302271 h 1189723"/>
                <a:gd name="connsiteX48" fmla="*/ 240898 w 530376"/>
                <a:gd name="connsiteY48" fmla="*/ 271077 h 1189723"/>
                <a:gd name="connsiteX49" fmla="*/ 215549 w 530376"/>
                <a:gd name="connsiteY49" fmla="*/ 23471 h 1189723"/>
                <a:gd name="connsiteX50" fmla="*/ 264655 w 530376"/>
                <a:gd name="connsiteY50" fmla="*/ 6 h 1189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530376" h="1189723">
                  <a:moveTo>
                    <a:pt x="164586" y="839170"/>
                  </a:moveTo>
                  <a:cubicBezTo>
                    <a:pt x="154182" y="839170"/>
                    <a:pt x="145748" y="847605"/>
                    <a:pt x="145748" y="858009"/>
                  </a:cubicBezTo>
                  <a:cubicBezTo>
                    <a:pt x="145748" y="868413"/>
                    <a:pt x="154182" y="876847"/>
                    <a:pt x="164586" y="876847"/>
                  </a:cubicBezTo>
                  <a:lnTo>
                    <a:pt x="202263" y="876847"/>
                  </a:lnTo>
                  <a:cubicBezTo>
                    <a:pt x="212666" y="876847"/>
                    <a:pt x="221101" y="868413"/>
                    <a:pt x="221101" y="858009"/>
                  </a:cubicBezTo>
                  <a:cubicBezTo>
                    <a:pt x="221101" y="847605"/>
                    <a:pt x="212666" y="839170"/>
                    <a:pt x="202263" y="839170"/>
                  </a:cubicBezTo>
                  <a:close/>
                  <a:moveTo>
                    <a:pt x="481213" y="121630"/>
                  </a:moveTo>
                  <a:cubicBezTo>
                    <a:pt x="519912" y="128626"/>
                    <a:pt x="538567" y="154873"/>
                    <a:pt x="526963" y="191424"/>
                  </a:cubicBezTo>
                  <a:cubicBezTo>
                    <a:pt x="508224" y="242724"/>
                    <a:pt x="311157" y="316210"/>
                    <a:pt x="299085" y="300092"/>
                  </a:cubicBezTo>
                  <a:cubicBezTo>
                    <a:pt x="287497" y="282748"/>
                    <a:pt x="422108" y="119884"/>
                    <a:pt x="481213" y="121630"/>
                  </a:cubicBezTo>
                  <a:close/>
                  <a:moveTo>
                    <a:pt x="49163" y="118951"/>
                  </a:moveTo>
                  <a:cubicBezTo>
                    <a:pt x="108268" y="117205"/>
                    <a:pt x="242880" y="280069"/>
                    <a:pt x="231292" y="297413"/>
                  </a:cubicBezTo>
                  <a:cubicBezTo>
                    <a:pt x="219219" y="313531"/>
                    <a:pt x="22152" y="240045"/>
                    <a:pt x="3413" y="188745"/>
                  </a:cubicBezTo>
                  <a:cubicBezTo>
                    <a:pt x="-8191" y="152194"/>
                    <a:pt x="10464" y="125947"/>
                    <a:pt x="49163" y="118951"/>
                  </a:cubicBezTo>
                  <a:close/>
                  <a:moveTo>
                    <a:pt x="264655" y="6"/>
                  </a:moveTo>
                  <a:cubicBezTo>
                    <a:pt x="281023" y="265"/>
                    <a:pt x="296770" y="8760"/>
                    <a:pt x="310031" y="25957"/>
                  </a:cubicBezTo>
                  <a:cubicBezTo>
                    <a:pt x="336759" y="63874"/>
                    <a:pt x="310341" y="203188"/>
                    <a:pt x="285847" y="270825"/>
                  </a:cubicBezTo>
                  <a:lnTo>
                    <a:pt x="266480" y="303970"/>
                  </a:lnTo>
                  <a:lnTo>
                    <a:pt x="325588" y="320384"/>
                  </a:lnTo>
                  <a:cubicBezTo>
                    <a:pt x="347616" y="332798"/>
                    <a:pt x="368523" y="351316"/>
                    <a:pt x="387639" y="376107"/>
                  </a:cubicBezTo>
                  <a:cubicBezTo>
                    <a:pt x="406904" y="403437"/>
                    <a:pt x="416593" y="449038"/>
                    <a:pt x="419186" y="505113"/>
                  </a:cubicBezTo>
                  <a:lnTo>
                    <a:pt x="419462" y="556413"/>
                  </a:lnTo>
                  <a:lnTo>
                    <a:pt x="409765" y="552397"/>
                  </a:lnTo>
                  <a:lnTo>
                    <a:pt x="321853" y="552397"/>
                  </a:lnTo>
                  <a:cubicBezTo>
                    <a:pt x="311449" y="552397"/>
                    <a:pt x="303015" y="560831"/>
                    <a:pt x="303015" y="571235"/>
                  </a:cubicBezTo>
                  <a:cubicBezTo>
                    <a:pt x="303015" y="581639"/>
                    <a:pt x="311449" y="590073"/>
                    <a:pt x="321853" y="590073"/>
                  </a:cubicBezTo>
                  <a:lnTo>
                    <a:pt x="409765" y="590073"/>
                  </a:lnTo>
                  <a:lnTo>
                    <a:pt x="418177" y="586589"/>
                  </a:lnTo>
                  <a:lnTo>
                    <a:pt x="416025" y="622569"/>
                  </a:lnTo>
                  <a:lnTo>
                    <a:pt x="360079" y="622569"/>
                  </a:lnTo>
                  <a:cubicBezTo>
                    <a:pt x="349676" y="622569"/>
                    <a:pt x="341241" y="631004"/>
                    <a:pt x="341241" y="641408"/>
                  </a:cubicBezTo>
                  <a:cubicBezTo>
                    <a:pt x="341241" y="651811"/>
                    <a:pt x="349676" y="660246"/>
                    <a:pt x="360079" y="660246"/>
                  </a:cubicBezTo>
                  <a:lnTo>
                    <a:pt x="411944" y="660246"/>
                  </a:lnTo>
                  <a:lnTo>
                    <a:pt x="404527" y="723035"/>
                  </a:lnTo>
                  <a:cubicBezTo>
                    <a:pt x="396319" y="779000"/>
                    <a:pt x="385342" y="836061"/>
                    <a:pt x="372875" y="890194"/>
                  </a:cubicBezTo>
                  <a:lnTo>
                    <a:pt x="361580" y="935301"/>
                  </a:lnTo>
                  <a:lnTo>
                    <a:pt x="360291" y="933390"/>
                  </a:lnTo>
                  <a:cubicBezTo>
                    <a:pt x="356882" y="929981"/>
                    <a:pt x="352173" y="927872"/>
                    <a:pt x="346970" y="927872"/>
                  </a:cubicBezTo>
                  <a:lnTo>
                    <a:pt x="309294" y="927872"/>
                  </a:lnTo>
                  <a:cubicBezTo>
                    <a:pt x="298890" y="927872"/>
                    <a:pt x="290456" y="936306"/>
                    <a:pt x="290456" y="946710"/>
                  </a:cubicBezTo>
                  <a:cubicBezTo>
                    <a:pt x="290456" y="957114"/>
                    <a:pt x="298890" y="965548"/>
                    <a:pt x="309294" y="965548"/>
                  </a:cubicBezTo>
                  <a:lnTo>
                    <a:pt x="346970" y="965548"/>
                  </a:lnTo>
                  <a:lnTo>
                    <a:pt x="354820" y="962297"/>
                  </a:lnTo>
                  <a:lnTo>
                    <a:pt x="353218" y="968695"/>
                  </a:lnTo>
                  <a:cubicBezTo>
                    <a:pt x="319128" y="1094195"/>
                    <a:pt x="279729" y="1188825"/>
                    <a:pt x="255023" y="1189723"/>
                  </a:cubicBezTo>
                  <a:cubicBezTo>
                    <a:pt x="186923" y="1188528"/>
                    <a:pt x="544" y="524255"/>
                    <a:pt x="115239" y="368939"/>
                  </a:cubicBezTo>
                  <a:cubicBezTo>
                    <a:pt x="160639" y="323539"/>
                    <a:pt x="209623" y="300539"/>
                    <a:pt x="256815" y="301287"/>
                  </a:cubicBezTo>
                  <a:lnTo>
                    <a:pt x="260359" y="302271"/>
                  </a:lnTo>
                  <a:lnTo>
                    <a:pt x="240898" y="271077"/>
                  </a:lnTo>
                  <a:cubicBezTo>
                    <a:pt x="214617" y="203577"/>
                    <a:pt x="185713" y="63875"/>
                    <a:pt x="215549" y="23471"/>
                  </a:cubicBezTo>
                  <a:cubicBezTo>
                    <a:pt x="231296" y="7724"/>
                    <a:pt x="248286" y="-253"/>
                    <a:pt x="264655" y="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3" name="자유형: 도형 65"/>
            <p:cNvSpPr/>
            <p:nvPr/>
          </p:nvSpPr>
          <p:spPr>
            <a:xfrm rot="19290590">
              <a:off x="5186739" y="2633589"/>
              <a:ext cx="379697" cy="439458"/>
            </a:xfrm>
            <a:custGeom>
              <a:avLst/>
              <a:gdLst>
                <a:gd name="connsiteX0" fmla="*/ 231752 w 652869"/>
                <a:gd name="connsiteY0" fmla="*/ 2 h 755625"/>
                <a:gd name="connsiteX1" fmla="*/ 323317 w 652869"/>
                <a:gd name="connsiteY1" fmla="*/ 44767 h 755625"/>
                <a:gd name="connsiteX2" fmla="*/ 334964 w 652869"/>
                <a:gd name="connsiteY2" fmla="*/ 94566 h 755625"/>
                <a:gd name="connsiteX3" fmla="*/ 366872 w 652869"/>
                <a:gd name="connsiteY3" fmla="*/ 77242 h 755625"/>
                <a:gd name="connsiteX4" fmla="*/ 425330 w 652869"/>
                <a:gd name="connsiteY4" fmla="*/ 62547 h 755625"/>
                <a:gd name="connsiteX5" fmla="*/ 442213 w 652869"/>
                <a:gd name="connsiteY5" fmla="*/ 107872 h 755625"/>
                <a:gd name="connsiteX6" fmla="*/ 378957 w 652869"/>
                <a:gd name="connsiteY6" fmla="*/ 121802 h 755625"/>
                <a:gd name="connsiteX7" fmla="*/ 378919 w 652869"/>
                <a:gd name="connsiteY7" fmla="*/ 121821 h 755625"/>
                <a:gd name="connsiteX8" fmla="*/ 378443 w 652869"/>
                <a:gd name="connsiteY8" fmla="*/ 123146 h 755625"/>
                <a:gd name="connsiteX9" fmla="*/ 337649 w 652869"/>
                <a:gd name="connsiteY9" fmla="*/ 283478 h 755625"/>
                <a:gd name="connsiteX10" fmla="*/ 439622 w 652869"/>
                <a:gd name="connsiteY10" fmla="*/ 411615 h 755625"/>
                <a:gd name="connsiteX11" fmla="*/ 442633 w 652869"/>
                <a:gd name="connsiteY11" fmla="*/ 413750 h 755625"/>
                <a:gd name="connsiteX12" fmla="*/ 461371 w 652869"/>
                <a:gd name="connsiteY12" fmla="*/ 408145 h 755625"/>
                <a:gd name="connsiteX13" fmla="*/ 536732 w 652869"/>
                <a:gd name="connsiteY13" fmla="*/ 381284 h 755625"/>
                <a:gd name="connsiteX14" fmla="*/ 561721 w 652869"/>
                <a:gd name="connsiteY14" fmla="*/ 384274 h 755625"/>
                <a:gd name="connsiteX15" fmla="*/ 640022 w 652869"/>
                <a:gd name="connsiteY15" fmla="*/ 476174 h 755625"/>
                <a:gd name="connsiteX16" fmla="*/ 530987 w 652869"/>
                <a:gd name="connsiteY16" fmla="*/ 732736 h 755625"/>
                <a:gd name="connsiteX17" fmla="*/ 346886 w 652869"/>
                <a:gd name="connsiteY17" fmla="*/ 713307 h 755625"/>
                <a:gd name="connsiteX18" fmla="*/ 341292 w 652869"/>
                <a:gd name="connsiteY18" fmla="*/ 709130 h 755625"/>
                <a:gd name="connsiteX19" fmla="*/ 347131 w 652869"/>
                <a:gd name="connsiteY19" fmla="*/ 703843 h 755625"/>
                <a:gd name="connsiteX20" fmla="*/ 410822 w 652869"/>
                <a:gd name="connsiteY20" fmla="*/ 553808 h 755625"/>
                <a:gd name="connsiteX21" fmla="*/ 370453 w 652869"/>
                <a:gd name="connsiteY21" fmla="*/ 432858 h 755625"/>
                <a:gd name="connsiteX22" fmla="*/ 337092 w 652869"/>
                <a:gd name="connsiteY22" fmla="*/ 416045 h 755625"/>
                <a:gd name="connsiteX23" fmla="*/ 333884 w 652869"/>
                <a:gd name="connsiteY23" fmla="*/ 415114 h 755625"/>
                <a:gd name="connsiteX24" fmla="*/ 334986 w 652869"/>
                <a:gd name="connsiteY24" fmla="*/ 414458 h 755625"/>
                <a:gd name="connsiteX25" fmla="*/ 401320 w 652869"/>
                <a:gd name="connsiteY25" fmla="*/ 417135 h 755625"/>
                <a:gd name="connsiteX26" fmla="*/ 416179 w 652869"/>
                <a:gd name="connsiteY26" fmla="*/ 417218 h 755625"/>
                <a:gd name="connsiteX27" fmla="*/ 351171 w 652869"/>
                <a:gd name="connsiteY27" fmla="*/ 359948 h 755625"/>
                <a:gd name="connsiteX28" fmla="*/ 310057 w 652869"/>
                <a:gd name="connsiteY28" fmla="*/ 288848 h 755625"/>
                <a:gd name="connsiteX29" fmla="*/ 307186 w 652869"/>
                <a:gd name="connsiteY29" fmla="*/ 194663 h 755625"/>
                <a:gd name="connsiteX30" fmla="*/ 319631 w 652869"/>
                <a:gd name="connsiteY30" fmla="*/ 152656 h 755625"/>
                <a:gd name="connsiteX31" fmla="*/ 283391 w 652869"/>
                <a:gd name="connsiteY31" fmla="*/ 182021 h 755625"/>
                <a:gd name="connsiteX32" fmla="*/ 255978 w 652869"/>
                <a:gd name="connsiteY32" fmla="*/ 218560 h 755625"/>
                <a:gd name="connsiteX33" fmla="*/ 228538 w 652869"/>
                <a:gd name="connsiteY33" fmla="*/ 377031 h 755625"/>
                <a:gd name="connsiteX34" fmla="*/ 231436 w 652869"/>
                <a:gd name="connsiteY34" fmla="*/ 426298 h 755625"/>
                <a:gd name="connsiteX35" fmla="*/ 257886 w 652869"/>
                <a:gd name="connsiteY35" fmla="*/ 428291 h 755625"/>
                <a:gd name="connsiteX36" fmla="*/ 356017 w 652869"/>
                <a:gd name="connsiteY36" fmla="*/ 443981 h 755625"/>
                <a:gd name="connsiteX37" fmla="*/ 394240 w 652869"/>
                <a:gd name="connsiteY37" fmla="*/ 558505 h 755625"/>
                <a:gd name="connsiteX38" fmla="*/ 197120 w 652869"/>
                <a:gd name="connsiteY38" fmla="*/ 755625 h 755625"/>
                <a:gd name="connsiteX39" fmla="*/ 0 w 652869"/>
                <a:gd name="connsiteY39" fmla="*/ 558505 h 755625"/>
                <a:gd name="connsiteX40" fmla="*/ 97771 w 652869"/>
                <a:gd name="connsiteY40" fmla="*/ 396408 h 755625"/>
                <a:gd name="connsiteX41" fmla="*/ 190268 w 652869"/>
                <a:gd name="connsiteY41" fmla="*/ 411304 h 755625"/>
                <a:gd name="connsiteX42" fmla="*/ 204682 w 652869"/>
                <a:gd name="connsiteY42" fmla="*/ 417755 h 755625"/>
                <a:gd name="connsiteX43" fmla="*/ 197239 w 652869"/>
                <a:gd name="connsiteY43" fmla="*/ 361904 h 755625"/>
                <a:gd name="connsiteX44" fmla="*/ 225456 w 652869"/>
                <a:gd name="connsiteY44" fmla="*/ 197983 h 755625"/>
                <a:gd name="connsiteX45" fmla="*/ 260840 w 652869"/>
                <a:gd name="connsiteY45" fmla="*/ 150060 h 755625"/>
                <a:gd name="connsiteX46" fmla="*/ 291291 w 652869"/>
                <a:gd name="connsiteY46" fmla="*/ 124082 h 755625"/>
                <a:gd name="connsiteX47" fmla="*/ 213351 w 652869"/>
                <a:gd name="connsiteY47" fmla="*/ 142310 h 755625"/>
                <a:gd name="connsiteX48" fmla="*/ 71530 w 652869"/>
                <a:gd name="connsiteY48" fmla="*/ 103654 h 755625"/>
                <a:gd name="connsiteX49" fmla="*/ 71530 w 652869"/>
                <a:gd name="connsiteY49" fmla="*/ 103654 h 755625"/>
                <a:gd name="connsiteX50" fmla="*/ 55604 w 652869"/>
                <a:gd name="connsiteY50" fmla="*/ 35554 h 755625"/>
                <a:gd name="connsiteX51" fmla="*/ 181497 w 652869"/>
                <a:gd name="connsiteY51" fmla="*/ 6111 h 755625"/>
                <a:gd name="connsiteX52" fmla="*/ 231752 w 652869"/>
                <a:gd name="connsiteY52" fmla="*/ 2 h 755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Lst>
              <a:rect l="l" t="t" r="r" b="b"/>
              <a:pathLst>
                <a:path w="652869" h="755625">
                  <a:moveTo>
                    <a:pt x="231752" y="2"/>
                  </a:moveTo>
                  <a:cubicBezTo>
                    <a:pt x="279355" y="-228"/>
                    <a:pt x="316720" y="16559"/>
                    <a:pt x="323317" y="44767"/>
                  </a:cubicBezTo>
                  <a:lnTo>
                    <a:pt x="334964" y="94566"/>
                  </a:lnTo>
                  <a:lnTo>
                    <a:pt x="366872" y="77242"/>
                  </a:lnTo>
                  <a:cubicBezTo>
                    <a:pt x="386431" y="69365"/>
                    <a:pt x="406255" y="64183"/>
                    <a:pt x="425330" y="62547"/>
                  </a:cubicBezTo>
                  <a:cubicBezTo>
                    <a:pt x="481969" y="64757"/>
                    <a:pt x="472570" y="103675"/>
                    <a:pt x="442213" y="107872"/>
                  </a:cubicBezTo>
                  <a:cubicBezTo>
                    <a:pt x="419817" y="109905"/>
                    <a:pt x="398596" y="114819"/>
                    <a:pt x="378957" y="121802"/>
                  </a:cubicBezTo>
                  <a:lnTo>
                    <a:pt x="378919" y="121821"/>
                  </a:lnTo>
                  <a:lnTo>
                    <a:pt x="378443" y="123146"/>
                  </a:lnTo>
                  <a:cubicBezTo>
                    <a:pt x="334461" y="175911"/>
                    <a:pt x="325520" y="243416"/>
                    <a:pt x="337649" y="283478"/>
                  </a:cubicBezTo>
                  <a:cubicBezTo>
                    <a:pt x="348263" y="318532"/>
                    <a:pt x="399852" y="381612"/>
                    <a:pt x="439622" y="411615"/>
                  </a:cubicBezTo>
                  <a:lnTo>
                    <a:pt x="442633" y="413750"/>
                  </a:lnTo>
                  <a:lnTo>
                    <a:pt x="461371" y="408145"/>
                  </a:lnTo>
                  <a:cubicBezTo>
                    <a:pt x="486286" y="396467"/>
                    <a:pt x="498447" y="379791"/>
                    <a:pt x="536732" y="381284"/>
                  </a:cubicBezTo>
                  <a:cubicBezTo>
                    <a:pt x="544024" y="381568"/>
                    <a:pt x="552264" y="382511"/>
                    <a:pt x="561721" y="384274"/>
                  </a:cubicBezTo>
                  <a:cubicBezTo>
                    <a:pt x="596262" y="394466"/>
                    <a:pt x="619738" y="415874"/>
                    <a:pt x="640022" y="476174"/>
                  </a:cubicBezTo>
                  <a:cubicBezTo>
                    <a:pt x="677073" y="586317"/>
                    <a:pt x="631944" y="691997"/>
                    <a:pt x="530987" y="732736"/>
                  </a:cubicBezTo>
                  <a:cubicBezTo>
                    <a:pt x="467889" y="758197"/>
                    <a:pt x="399357" y="748676"/>
                    <a:pt x="346886" y="713307"/>
                  </a:cubicBezTo>
                  <a:lnTo>
                    <a:pt x="341292" y="709130"/>
                  </a:lnTo>
                  <a:lnTo>
                    <a:pt x="347131" y="703843"/>
                  </a:lnTo>
                  <a:cubicBezTo>
                    <a:pt x="383900" y="667112"/>
                    <a:pt x="407201" y="615066"/>
                    <a:pt x="410822" y="553808"/>
                  </a:cubicBezTo>
                  <a:cubicBezTo>
                    <a:pt x="414786" y="486735"/>
                    <a:pt x="400255" y="456490"/>
                    <a:pt x="370453" y="432858"/>
                  </a:cubicBezTo>
                  <a:cubicBezTo>
                    <a:pt x="357605" y="424663"/>
                    <a:pt x="346710" y="419354"/>
                    <a:pt x="337092" y="416045"/>
                  </a:cubicBezTo>
                  <a:lnTo>
                    <a:pt x="333884" y="415114"/>
                  </a:lnTo>
                  <a:lnTo>
                    <a:pt x="334986" y="414458"/>
                  </a:lnTo>
                  <a:cubicBezTo>
                    <a:pt x="362891" y="399864"/>
                    <a:pt x="376532" y="412780"/>
                    <a:pt x="401320" y="417135"/>
                  </a:cubicBezTo>
                  <a:lnTo>
                    <a:pt x="416179" y="417218"/>
                  </a:lnTo>
                  <a:lnTo>
                    <a:pt x="351171" y="359948"/>
                  </a:lnTo>
                  <a:cubicBezTo>
                    <a:pt x="331848" y="337153"/>
                    <a:pt x="317225" y="312683"/>
                    <a:pt x="310057" y="288848"/>
                  </a:cubicBezTo>
                  <a:cubicBezTo>
                    <a:pt x="301866" y="261608"/>
                    <a:pt x="301148" y="227526"/>
                    <a:pt x="307186" y="194663"/>
                  </a:cubicBezTo>
                  <a:lnTo>
                    <a:pt x="319631" y="152656"/>
                  </a:lnTo>
                  <a:lnTo>
                    <a:pt x="283391" y="182021"/>
                  </a:lnTo>
                  <a:cubicBezTo>
                    <a:pt x="271718" y="194028"/>
                    <a:pt x="262444" y="206478"/>
                    <a:pt x="255978" y="218560"/>
                  </a:cubicBezTo>
                  <a:cubicBezTo>
                    <a:pt x="239004" y="250275"/>
                    <a:pt x="228776" y="317930"/>
                    <a:pt x="228538" y="377031"/>
                  </a:cubicBezTo>
                  <a:lnTo>
                    <a:pt x="231436" y="426298"/>
                  </a:lnTo>
                  <a:lnTo>
                    <a:pt x="257886" y="428291"/>
                  </a:lnTo>
                  <a:cubicBezTo>
                    <a:pt x="288273" y="425639"/>
                    <a:pt x="307357" y="412941"/>
                    <a:pt x="356017" y="443981"/>
                  </a:cubicBezTo>
                  <a:cubicBezTo>
                    <a:pt x="384235" y="466358"/>
                    <a:pt x="397994" y="494996"/>
                    <a:pt x="394240" y="558505"/>
                  </a:cubicBezTo>
                  <a:cubicBezTo>
                    <a:pt x="387384" y="674510"/>
                    <a:pt x="305986" y="755625"/>
                    <a:pt x="197120" y="755625"/>
                  </a:cubicBezTo>
                  <a:cubicBezTo>
                    <a:pt x="88254" y="755625"/>
                    <a:pt x="0" y="667371"/>
                    <a:pt x="0" y="558505"/>
                  </a:cubicBezTo>
                  <a:cubicBezTo>
                    <a:pt x="0" y="490463"/>
                    <a:pt x="30401" y="429116"/>
                    <a:pt x="97771" y="396408"/>
                  </a:cubicBezTo>
                  <a:cubicBezTo>
                    <a:pt x="158477" y="374533"/>
                    <a:pt x="166276" y="394378"/>
                    <a:pt x="190268" y="411304"/>
                  </a:cubicBezTo>
                  <a:lnTo>
                    <a:pt x="204682" y="417755"/>
                  </a:lnTo>
                  <a:lnTo>
                    <a:pt x="197239" y="361904"/>
                  </a:lnTo>
                  <a:cubicBezTo>
                    <a:pt x="193368" y="300960"/>
                    <a:pt x="202306" y="241044"/>
                    <a:pt x="225456" y="197983"/>
                  </a:cubicBezTo>
                  <a:cubicBezTo>
                    <a:pt x="234276" y="181580"/>
                    <a:pt x="246409" y="165322"/>
                    <a:pt x="260840" y="150060"/>
                  </a:cubicBezTo>
                  <a:lnTo>
                    <a:pt x="291291" y="124082"/>
                  </a:lnTo>
                  <a:lnTo>
                    <a:pt x="213351" y="142310"/>
                  </a:lnTo>
                  <a:cubicBezTo>
                    <a:pt x="143822" y="158571"/>
                    <a:pt x="80327" y="141264"/>
                    <a:pt x="71530" y="103654"/>
                  </a:cubicBezTo>
                  <a:lnTo>
                    <a:pt x="71530" y="103654"/>
                  </a:lnTo>
                  <a:lnTo>
                    <a:pt x="55604" y="35554"/>
                  </a:lnTo>
                  <a:lnTo>
                    <a:pt x="181497" y="6111"/>
                  </a:lnTo>
                  <a:cubicBezTo>
                    <a:pt x="198879" y="2045"/>
                    <a:pt x="215884" y="78"/>
                    <a:pt x="231752" y="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p>
          </p:txBody>
        </p:sp>
        <p:sp>
          <p:nvSpPr>
            <p:cNvPr id="95" name="자유형: 도형 73"/>
            <p:cNvSpPr/>
            <p:nvPr/>
          </p:nvSpPr>
          <p:spPr>
            <a:xfrm>
              <a:off x="3868275" y="4025982"/>
              <a:ext cx="342726" cy="342726"/>
            </a:xfrm>
            <a:custGeom>
              <a:avLst/>
              <a:gdLst>
                <a:gd name="connsiteX0" fmla="*/ 950921 w 1901842"/>
                <a:gd name="connsiteY0" fmla="*/ 995340 h 1901842"/>
                <a:gd name="connsiteX1" fmla="*/ 1192048 w 1901842"/>
                <a:gd name="connsiteY1" fmla="*/ 1718722 h 1901842"/>
                <a:gd name="connsiteX2" fmla="*/ 709794 w 1901842"/>
                <a:gd name="connsiteY2" fmla="*/ 1718722 h 1901842"/>
                <a:gd name="connsiteX3" fmla="*/ 990267 w 1901842"/>
                <a:gd name="connsiteY3" fmla="*/ 977559 h 1901842"/>
                <a:gd name="connsiteX4" fmla="*/ 1663110 w 1901842"/>
                <a:gd name="connsiteY4" fmla="*/ 1336315 h 1901842"/>
                <a:gd name="connsiteX5" fmla="*/ 1313289 w 1901842"/>
                <a:gd name="connsiteY5" fmla="*/ 1668270 h 1901842"/>
                <a:gd name="connsiteX6" fmla="*/ 913182 w 1901842"/>
                <a:gd name="connsiteY6" fmla="*/ 977559 h 1901842"/>
                <a:gd name="connsiteX7" fmla="*/ 590160 w 1901842"/>
                <a:gd name="connsiteY7" fmla="*/ 1668270 h 1901842"/>
                <a:gd name="connsiteX8" fmla="*/ 240339 w 1901842"/>
                <a:gd name="connsiteY8" fmla="*/ 1336315 h 1901842"/>
                <a:gd name="connsiteX9" fmla="*/ 1724029 w 1901842"/>
                <a:gd name="connsiteY9" fmla="*/ 712059 h 1901842"/>
                <a:gd name="connsiteX10" fmla="*/ 1724029 w 1901842"/>
                <a:gd name="connsiteY10" fmla="*/ 1194313 h 1901842"/>
                <a:gd name="connsiteX11" fmla="*/ 1000647 w 1901842"/>
                <a:gd name="connsiteY11" fmla="*/ 953186 h 1901842"/>
                <a:gd name="connsiteX12" fmla="*/ 177813 w 1901842"/>
                <a:gd name="connsiteY12" fmla="*/ 712059 h 1901842"/>
                <a:gd name="connsiteX13" fmla="*/ 901195 w 1901842"/>
                <a:gd name="connsiteY13" fmla="*/ 953186 h 1901842"/>
                <a:gd name="connsiteX14" fmla="*/ 177813 w 1901842"/>
                <a:gd name="connsiteY14" fmla="*/ 1194313 h 1901842"/>
                <a:gd name="connsiteX15" fmla="*/ 1329823 w 1901842"/>
                <a:gd name="connsiteY15" fmla="*/ 244563 h 1901842"/>
                <a:gd name="connsiteX16" fmla="*/ 1668844 w 1901842"/>
                <a:gd name="connsiteY16" fmla="*/ 587540 h 1901842"/>
                <a:gd name="connsiteX17" fmla="*/ 984867 w 1901842"/>
                <a:gd name="connsiteY17" fmla="*/ 924584 h 1901842"/>
                <a:gd name="connsiteX18" fmla="*/ 573626 w 1901842"/>
                <a:gd name="connsiteY18" fmla="*/ 244563 h 1901842"/>
                <a:gd name="connsiteX19" fmla="*/ 918582 w 1901842"/>
                <a:gd name="connsiteY19" fmla="*/ 924584 h 1901842"/>
                <a:gd name="connsiteX20" fmla="*/ 234605 w 1901842"/>
                <a:gd name="connsiteY20" fmla="*/ 587540 h 1901842"/>
                <a:gd name="connsiteX21" fmla="*/ 709794 w 1901842"/>
                <a:gd name="connsiteY21" fmla="*/ 183120 h 1901842"/>
                <a:gd name="connsiteX22" fmla="*/ 1192048 w 1901842"/>
                <a:gd name="connsiteY22" fmla="*/ 183120 h 1901842"/>
                <a:gd name="connsiteX23" fmla="*/ 950921 w 1901842"/>
                <a:gd name="connsiteY23" fmla="*/ 906502 h 1901842"/>
                <a:gd name="connsiteX24" fmla="*/ 950921 w 1901842"/>
                <a:gd name="connsiteY24" fmla="*/ 97793 h 1901842"/>
                <a:gd name="connsiteX25" fmla="*/ 97793 w 1901842"/>
                <a:gd name="connsiteY25" fmla="*/ 950921 h 1901842"/>
                <a:gd name="connsiteX26" fmla="*/ 950921 w 1901842"/>
                <a:gd name="connsiteY26" fmla="*/ 1804049 h 1901842"/>
                <a:gd name="connsiteX27" fmla="*/ 1804049 w 1901842"/>
                <a:gd name="connsiteY27" fmla="*/ 950921 h 1901842"/>
                <a:gd name="connsiteX28" fmla="*/ 950921 w 1901842"/>
                <a:gd name="connsiteY28" fmla="*/ 97793 h 1901842"/>
                <a:gd name="connsiteX29" fmla="*/ 950921 w 1901842"/>
                <a:gd name="connsiteY29" fmla="*/ 0 h 1901842"/>
                <a:gd name="connsiteX30" fmla="*/ 1901842 w 1901842"/>
                <a:gd name="connsiteY30" fmla="*/ 950921 h 1901842"/>
                <a:gd name="connsiteX31" fmla="*/ 950921 w 1901842"/>
                <a:gd name="connsiteY31" fmla="*/ 1901842 h 1901842"/>
                <a:gd name="connsiteX32" fmla="*/ 0 w 1901842"/>
                <a:gd name="connsiteY32" fmla="*/ 950921 h 1901842"/>
                <a:gd name="connsiteX33" fmla="*/ 950921 w 1901842"/>
                <a:gd name="connsiteY33" fmla="*/ 0 h 19018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1901842" h="1901842">
                  <a:moveTo>
                    <a:pt x="950921" y="995340"/>
                  </a:moveTo>
                  <a:lnTo>
                    <a:pt x="1192048" y="1718722"/>
                  </a:lnTo>
                  <a:lnTo>
                    <a:pt x="709794" y="1718722"/>
                  </a:lnTo>
                  <a:close/>
                  <a:moveTo>
                    <a:pt x="990267" y="977559"/>
                  </a:moveTo>
                  <a:lnTo>
                    <a:pt x="1663110" y="1336315"/>
                  </a:lnTo>
                  <a:lnTo>
                    <a:pt x="1313289" y="1668270"/>
                  </a:lnTo>
                  <a:close/>
                  <a:moveTo>
                    <a:pt x="913182" y="977559"/>
                  </a:moveTo>
                  <a:lnTo>
                    <a:pt x="590160" y="1668270"/>
                  </a:lnTo>
                  <a:lnTo>
                    <a:pt x="240339" y="1336315"/>
                  </a:lnTo>
                  <a:close/>
                  <a:moveTo>
                    <a:pt x="1724029" y="712059"/>
                  </a:moveTo>
                  <a:lnTo>
                    <a:pt x="1724029" y="1194313"/>
                  </a:lnTo>
                  <a:lnTo>
                    <a:pt x="1000647" y="953186"/>
                  </a:lnTo>
                  <a:close/>
                  <a:moveTo>
                    <a:pt x="177813" y="712059"/>
                  </a:moveTo>
                  <a:lnTo>
                    <a:pt x="901195" y="953186"/>
                  </a:lnTo>
                  <a:lnTo>
                    <a:pt x="177813" y="1194313"/>
                  </a:lnTo>
                  <a:close/>
                  <a:moveTo>
                    <a:pt x="1329823" y="244563"/>
                  </a:moveTo>
                  <a:lnTo>
                    <a:pt x="1668844" y="587540"/>
                  </a:lnTo>
                  <a:lnTo>
                    <a:pt x="984867" y="924584"/>
                  </a:lnTo>
                  <a:close/>
                  <a:moveTo>
                    <a:pt x="573626" y="244563"/>
                  </a:moveTo>
                  <a:lnTo>
                    <a:pt x="918582" y="924584"/>
                  </a:lnTo>
                  <a:lnTo>
                    <a:pt x="234605" y="587540"/>
                  </a:lnTo>
                  <a:close/>
                  <a:moveTo>
                    <a:pt x="709794" y="183120"/>
                  </a:moveTo>
                  <a:lnTo>
                    <a:pt x="1192048" y="183120"/>
                  </a:lnTo>
                  <a:lnTo>
                    <a:pt x="950921" y="906502"/>
                  </a:lnTo>
                  <a:close/>
                  <a:moveTo>
                    <a:pt x="950921" y="97793"/>
                  </a:moveTo>
                  <a:cubicBezTo>
                    <a:pt x="479751" y="97793"/>
                    <a:pt x="97793" y="479751"/>
                    <a:pt x="97793" y="950921"/>
                  </a:cubicBezTo>
                  <a:cubicBezTo>
                    <a:pt x="97793" y="1422091"/>
                    <a:pt x="479751" y="1804049"/>
                    <a:pt x="950921" y="1804049"/>
                  </a:cubicBezTo>
                  <a:cubicBezTo>
                    <a:pt x="1422091" y="1804049"/>
                    <a:pt x="1804049" y="1422091"/>
                    <a:pt x="1804049" y="950921"/>
                  </a:cubicBezTo>
                  <a:cubicBezTo>
                    <a:pt x="1804049" y="479751"/>
                    <a:pt x="1422091" y="97793"/>
                    <a:pt x="950921" y="97793"/>
                  </a:cubicBezTo>
                  <a:close/>
                  <a:moveTo>
                    <a:pt x="950921" y="0"/>
                  </a:moveTo>
                  <a:cubicBezTo>
                    <a:pt x="1476100" y="0"/>
                    <a:pt x="1901842" y="425742"/>
                    <a:pt x="1901842" y="950921"/>
                  </a:cubicBezTo>
                  <a:cubicBezTo>
                    <a:pt x="1901842" y="1476100"/>
                    <a:pt x="1476100" y="1901842"/>
                    <a:pt x="950921" y="1901842"/>
                  </a:cubicBezTo>
                  <a:cubicBezTo>
                    <a:pt x="425742" y="1901842"/>
                    <a:pt x="0" y="1476100"/>
                    <a:pt x="0" y="950921"/>
                  </a:cubicBezTo>
                  <a:cubicBezTo>
                    <a:pt x="0" y="425742"/>
                    <a:pt x="425742" y="0"/>
                    <a:pt x="95092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dirty="0">
                <a:solidFill>
                  <a:schemeClr val="tx1"/>
                </a:solidFill>
              </a:endParaRPr>
            </a:p>
          </p:txBody>
        </p:sp>
        <p:sp>
          <p:nvSpPr>
            <p:cNvPr id="96" name="자유형: 도형 64"/>
            <p:cNvSpPr/>
            <p:nvPr/>
          </p:nvSpPr>
          <p:spPr>
            <a:xfrm rot="9769693">
              <a:off x="4499034" y="3647420"/>
              <a:ext cx="421829" cy="424706"/>
            </a:xfrm>
            <a:custGeom>
              <a:avLst/>
              <a:gdLst>
                <a:gd name="connsiteX0" fmla="*/ 298222 w 725313"/>
                <a:gd name="connsiteY0" fmla="*/ 427091 h 730260"/>
                <a:gd name="connsiteX1" fmla="*/ 224945 w 725313"/>
                <a:gd name="connsiteY1" fmla="*/ 250184 h 730260"/>
                <a:gd name="connsiteX2" fmla="*/ 224946 w 725313"/>
                <a:gd name="connsiteY2" fmla="*/ 250184 h 730260"/>
                <a:gd name="connsiteX3" fmla="*/ 475130 w 725313"/>
                <a:gd name="connsiteY3" fmla="*/ 0 h 730260"/>
                <a:gd name="connsiteX4" fmla="*/ 725313 w 725313"/>
                <a:gd name="connsiteY4" fmla="*/ 0 h 730260"/>
                <a:gd name="connsiteX5" fmla="*/ 725313 w 725313"/>
                <a:gd name="connsiteY5" fmla="*/ 250184 h 730260"/>
                <a:gd name="connsiteX6" fmla="*/ 475129 w 725313"/>
                <a:gd name="connsiteY6" fmla="*/ 500368 h 730260"/>
                <a:gd name="connsiteX7" fmla="*/ 298222 w 725313"/>
                <a:gd name="connsiteY7" fmla="*/ 427091 h 730260"/>
                <a:gd name="connsiteX8" fmla="*/ 13506 w 725313"/>
                <a:gd name="connsiteY8" fmla="*/ 409356 h 730260"/>
                <a:gd name="connsiteX9" fmla="*/ 30507 w 725313"/>
                <a:gd name="connsiteY9" fmla="*/ 327654 h 730260"/>
                <a:gd name="connsiteX10" fmla="*/ 268482 w 725313"/>
                <a:gd name="connsiteY10" fmla="*/ 411948 h 730260"/>
                <a:gd name="connsiteX11" fmla="*/ 13506 w 725313"/>
                <a:gd name="connsiteY11" fmla="*/ 409356 h 730260"/>
                <a:gd name="connsiteX12" fmla="*/ 317116 w 725313"/>
                <a:gd name="connsiteY12" fmla="*/ 716754 h 730260"/>
                <a:gd name="connsiteX13" fmla="*/ 314524 w 725313"/>
                <a:gd name="connsiteY13" fmla="*/ 461778 h 730260"/>
                <a:gd name="connsiteX14" fmla="*/ 398819 w 725313"/>
                <a:gd name="connsiteY14" fmla="*/ 699753 h 730260"/>
                <a:gd name="connsiteX15" fmla="*/ 317116 w 725313"/>
                <a:gd name="connsiteY15" fmla="*/ 716754 h 730260"/>
                <a:gd name="connsiteX16" fmla="*/ 80634 w 725313"/>
                <a:gd name="connsiteY16" fmla="*/ 648486 h 730260"/>
                <a:gd name="connsiteX17" fmla="*/ 66898 w 725313"/>
                <a:gd name="connsiteY17" fmla="*/ 598050 h 730260"/>
                <a:gd name="connsiteX18" fmla="*/ 298970 w 725313"/>
                <a:gd name="connsiteY18" fmla="*/ 431029 h 730260"/>
                <a:gd name="connsiteX19" fmla="*/ 131949 w 725313"/>
                <a:gd name="connsiteY19" fmla="*/ 666617 h 730260"/>
                <a:gd name="connsiteX20" fmla="*/ 80634 w 725313"/>
                <a:gd name="connsiteY20" fmla="*/ 648486 h 7302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725313" h="730260">
                  <a:moveTo>
                    <a:pt x="298222" y="427091"/>
                  </a:moveTo>
                  <a:cubicBezTo>
                    <a:pt x="252948" y="381817"/>
                    <a:pt x="224945" y="319271"/>
                    <a:pt x="224945" y="250184"/>
                  </a:cubicBezTo>
                  <a:lnTo>
                    <a:pt x="224946" y="250184"/>
                  </a:lnTo>
                  <a:cubicBezTo>
                    <a:pt x="224946" y="112011"/>
                    <a:pt x="336957" y="0"/>
                    <a:pt x="475130" y="0"/>
                  </a:cubicBezTo>
                  <a:lnTo>
                    <a:pt x="725313" y="0"/>
                  </a:lnTo>
                  <a:lnTo>
                    <a:pt x="725313" y="250184"/>
                  </a:lnTo>
                  <a:cubicBezTo>
                    <a:pt x="725313" y="388357"/>
                    <a:pt x="613302" y="500368"/>
                    <a:pt x="475129" y="500368"/>
                  </a:cubicBezTo>
                  <a:cubicBezTo>
                    <a:pt x="406042" y="500368"/>
                    <a:pt x="343496" y="472365"/>
                    <a:pt x="298222" y="427091"/>
                  </a:cubicBezTo>
                  <a:close/>
                  <a:moveTo>
                    <a:pt x="13506" y="409356"/>
                  </a:moveTo>
                  <a:cubicBezTo>
                    <a:pt x="-8912" y="377045"/>
                    <a:pt x="-3544" y="345295"/>
                    <a:pt x="30507" y="327654"/>
                  </a:cubicBezTo>
                  <a:cubicBezTo>
                    <a:pt x="80033" y="304630"/>
                    <a:pt x="271342" y="392015"/>
                    <a:pt x="268482" y="411948"/>
                  </a:cubicBezTo>
                  <a:cubicBezTo>
                    <a:pt x="264411" y="432407"/>
                    <a:pt x="54065" y="452384"/>
                    <a:pt x="13506" y="409356"/>
                  </a:cubicBezTo>
                  <a:close/>
                  <a:moveTo>
                    <a:pt x="317116" y="716754"/>
                  </a:moveTo>
                  <a:cubicBezTo>
                    <a:pt x="274089" y="676195"/>
                    <a:pt x="294066" y="465849"/>
                    <a:pt x="314524" y="461778"/>
                  </a:cubicBezTo>
                  <a:cubicBezTo>
                    <a:pt x="334458" y="458918"/>
                    <a:pt x="421842" y="650227"/>
                    <a:pt x="398819" y="699753"/>
                  </a:cubicBezTo>
                  <a:cubicBezTo>
                    <a:pt x="381178" y="733804"/>
                    <a:pt x="349427" y="739172"/>
                    <a:pt x="317116" y="716754"/>
                  </a:cubicBezTo>
                  <a:close/>
                  <a:moveTo>
                    <a:pt x="80634" y="648486"/>
                  </a:moveTo>
                  <a:cubicBezTo>
                    <a:pt x="69243" y="636729"/>
                    <a:pt x="64115" y="619588"/>
                    <a:pt x="66898" y="598050"/>
                  </a:cubicBezTo>
                  <a:cubicBezTo>
                    <a:pt x="77447" y="537102"/>
                    <a:pt x="282268" y="415499"/>
                    <a:pt x="298970" y="431029"/>
                  </a:cubicBezTo>
                  <a:cubicBezTo>
                    <a:pt x="315379" y="448024"/>
                    <a:pt x="198172" y="656654"/>
                    <a:pt x="131949" y="666617"/>
                  </a:cubicBezTo>
                  <a:cubicBezTo>
                    <a:pt x="109679" y="666617"/>
                    <a:pt x="92025" y="660244"/>
                    <a:pt x="80634" y="648486"/>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7" name="자유형: 도형 63"/>
            <p:cNvSpPr/>
            <p:nvPr/>
          </p:nvSpPr>
          <p:spPr>
            <a:xfrm rot="20520734">
              <a:off x="7587553" y="-2930"/>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sp>
          <p:nvSpPr>
            <p:cNvPr id="98" name="자유형: 도형 63"/>
            <p:cNvSpPr/>
            <p:nvPr/>
          </p:nvSpPr>
          <p:spPr>
            <a:xfrm rot="17130387">
              <a:off x="5417636" y="1546448"/>
              <a:ext cx="363545" cy="358729"/>
            </a:xfrm>
            <a:custGeom>
              <a:avLst/>
              <a:gdLst>
                <a:gd name="connsiteX0" fmla="*/ 111740 w 625097"/>
                <a:gd name="connsiteY0" fmla="*/ 502081 h 616816"/>
                <a:gd name="connsiteX1" fmla="*/ 86771 w 625097"/>
                <a:gd name="connsiteY1" fmla="*/ 502682 h 616816"/>
                <a:gd name="connsiteX2" fmla="*/ 63107 w 625097"/>
                <a:gd name="connsiteY2" fmla="*/ 521722 h 616816"/>
                <a:gd name="connsiteX3" fmla="*/ 82149 w 625097"/>
                <a:gd name="connsiteY3" fmla="*/ 545385 h 616816"/>
                <a:gd name="connsiteX4" fmla="*/ 105811 w 625097"/>
                <a:gd name="connsiteY4" fmla="*/ 526345 h 616816"/>
                <a:gd name="connsiteX5" fmla="*/ 111740 w 625097"/>
                <a:gd name="connsiteY5" fmla="*/ 502081 h 616816"/>
                <a:gd name="connsiteX6" fmla="*/ 231027 w 625097"/>
                <a:gd name="connsiteY6" fmla="*/ 480051 h 616816"/>
                <a:gd name="connsiteX7" fmla="*/ 206057 w 625097"/>
                <a:gd name="connsiteY7" fmla="*/ 480652 h 616816"/>
                <a:gd name="connsiteX8" fmla="*/ 182394 w 625097"/>
                <a:gd name="connsiteY8" fmla="*/ 499692 h 616816"/>
                <a:gd name="connsiteX9" fmla="*/ 201435 w 625097"/>
                <a:gd name="connsiteY9" fmla="*/ 523355 h 616816"/>
                <a:gd name="connsiteX10" fmla="*/ 201434 w 625097"/>
                <a:gd name="connsiteY10" fmla="*/ 523355 h 616816"/>
                <a:gd name="connsiteX11" fmla="*/ 225097 w 625097"/>
                <a:gd name="connsiteY11" fmla="*/ 504314 h 616816"/>
                <a:gd name="connsiteX12" fmla="*/ 231027 w 625097"/>
                <a:gd name="connsiteY12" fmla="*/ 480051 h 616816"/>
                <a:gd name="connsiteX13" fmla="*/ 145661 w 625097"/>
                <a:gd name="connsiteY13" fmla="*/ 385616 h 616816"/>
                <a:gd name="connsiteX14" fmla="*/ 120690 w 625097"/>
                <a:gd name="connsiteY14" fmla="*/ 386217 h 616816"/>
                <a:gd name="connsiteX15" fmla="*/ 97027 w 625097"/>
                <a:gd name="connsiteY15" fmla="*/ 405257 h 616816"/>
                <a:gd name="connsiteX16" fmla="*/ 116068 w 625097"/>
                <a:gd name="connsiteY16" fmla="*/ 428921 h 616816"/>
                <a:gd name="connsiteX17" fmla="*/ 116068 w 625097"/>
                <a:gd name="connsiteY17" fmla="*/ 428920 h 616816"/>
                <a:gd name="connsiteX18" fmla="*/ 139732 w 625097"/>
                <a:gd name="connsiteY18" fmla="*/ 409880 h 616816"/>
                <a:gd name="connsiteX19" fmla="*/ 145661 w 625097"/>
                <a:gd name="connsiteY19" fmla="*/ 385616 h 616816"/>
                <a:gd name="connsiteX20" fmla="*/ 350314 w 625097"/>
                <a:gd name="connsiteY20" fmla="*/ 458020 h 616816"/>
                <a:gd name="connsiteX21" fmla="*/ 325344 w 625097"/>
                <a:gd name="connsiteY21" fmla="*/ 458621 h 616816"/>
                <a:gd name="connsiteX22" fmla="*/ 301681 w 625097"/>
                <a:gd name="connsiteY22" fmla="*/ 477661 h 616816"/>
                <a:gd name="connsiteX23" fmla="*/ 320721 w 625097"/>
                <a:gd name="connsiteY23" fmla="*/ 501324 h 616816"/>
                <a:gd name="connsiteX24" fmla="*/ 320722 w 625097"/>
                <a:gd name="connsiteY24" fmla="*/ 501324 h 616816"/>
                <a:gd name="connsiteX25" fmla="*/ 344384 w 625097"/>
                <a:gd name="connsiteY25" fmla="*/ 482283 h 616816"/>
                <a:gd name="connsiteX26" fmla="*/ 350314 w 625097"/>
                <a:gd name="connsiteY26" fmla="*/ 458020 h 616816"/>
                <a:gd name="connsiteX27" fmla="*/ 264948 w 625097"/>
                <a:gd name="connsiteY27" fmla="*/ 363586 h 616816"/>
                <a:gd name="connsiteX28" fmla="*/ 239977 w 625097"/>
                <a:gd name="connsiteY28" fmla="*/ 364186 h 616816"/>
                <a:gd name="connsiteX29" fmla="*/ 216315 w 625097"/>
                <a:gd name="connsiteY29" fmla="*/ 383227 h 616816"/>
                <a:gd name="connsiteX30" fmla="*/ 235355 w 625097"/>
                <a:gd name="connsiteY30" fmla="*/ 406890 h 616816"/>
                <a:gd name="connsiteX31" fmla="*/ 235355 w 625097"/>
                <a:gd name="connsiteY31" fmla="*/ 406889 h 616816"/>
                <a:gd name="connsiteX32" fmla="*/ 259018 w 625097"/>
                <a:gd name="connsiteY32" fmla="*/ 387848 h 616816"/>
                <a:gd name="connsiteX33" fmla="*/ 264948 w 625097"/>
                <a:gd name="connsiteY33" fmla="*/ 363586 h 616816"/>
                <a:gd name="connsiteX34" fmla="*/ 179581 w 625097"/>
                <a:gd name="connsiteY34" fmla="*/ 269151 h 616816"/>
                <a:gd name="connsiteX35" fmla="*/ 154611 w 625097"/>
                <a:gd name="connsiteY35" fmla="*/ 269752 h 616816"/>
                <a:gd name="connsiteX36" fmla="*/ 130947 w 625097"/>
                <a:gd name="connsiteY36" fmla="*/ 288792 h 616816"/>
                <a:gd name="connsiteX37" fmla="*/ 149988 w 625097"/>
                <a:gd name="connsiteY37" fmla="*/ 312455 h 616816"/>
                <a:gd name="connsiteX38" fmla="*/ 149988 w 625097"/>
                <a:gd name="connsiteY38" fmla="*/ 312454 h 616816"/>
                <a:gd name="connsiteX39" fmla="*/ 173652 w 625097"/>
                <a:gd name="connsiteY39" fmla="*/ 293414 h 616816"/>
                <a:gd name="connsiteX40" fmla="*/ 179581 w 625097"/>
                <a:gd name="connsiteY40" fmla="*/ 269151 h 616816"/>
                <a:gd name="connsiteX41" fmla="*/ 469602 w 625097"/>
                <a:gd name="connsiteY41" fmla="*/ 435991 h 616816"/>
                <a:gd name="connsiteX42" fmla="*/ 444632 w 625097"/>
                <a:gd name="connsiteY42" fmla="*/ 436592 h 616816"/>
                <a:gd name="connsiteX43" fmla="*/ 420968 w 625097"/>
                <a:gd name="connsiteY43" fmla="*/ 455632 h 616816"/>
                <a:gd name="connsiteX44" fmla="*/ 440009 w 625097"/>
                <a:gd name="connsiteY44" fmla="*/ 479295 h 616816"/>
                <a:gd name="connsiteX45" fmla="*/ 440010 w 625097"/>
                <a:gd name="connsiteY45" fmla="*/ 479295 h 616816"/>
                <a:gd name="connsiteX46" fmla="*/ 463672 w 625097"/>
                <a:gd name="connsiteY46" fmla="*/ 460254 h 616816"/>
                <a:gd name="connsiteX47" fmla="*/ 469602 w 625097"/>
                <a:gd name="connsiteY47" fmla="*/ 435991 h 616816"/>
                <a:gd name="connsiteX48" fmla="*/ 384235 w 625097"/>
                <a:gd name="connsiteY48" fmla="*/ 341555 h 616816"/>
                <a:gd name="connsiteX49" fmla="*/ 359264 w 625097"/>
                <a:gd name="connsiteY49" fmla="*/ 342156 h 616816"/>
                <a:gd name="connsiteX50" fmla="*/ 335601 w 625097"/>
                <a:gd name="connsiteY50" fmla="*/ 361196 h 616816"/>
                <a:gd name="connsiteX51" fmla="*/ 354642 w 625097"/>
                <a:gd name="connsiteY51" fmla="*/ 384859 h 616816"/>
                <a:gd name="connsiteX52" fmla="*/ 378305 w 625097"/>
                <a:gd name="connsiteY52" fmla="*/ 365818 h 616816"/>
                <a:gd name="connsiteX53" fmla="*/ 384235 w 625097"/>
                <a:gd name="connsiteY53" fmla="*/ 341555 h 616816"/>
                <a:gd name="connsiteX54" fmla="*/ 298868 w 625097"/>
                <a:gd name="connsiteY54" fmla="*/ 247121 h 616816"/>
                <a:gd name="connsiteX55" fmla="*/ 273897 w 625097"/>
                <a:gd name="connsiteY55" fmla="*/ 247721 h 616816"/>
                <a:gd name="connsiteX56" fmla="*/ 250234 w 625097"/>
                <a:gd name="connsiteY56" fmla="*/ 266761 h 616816"/>
                <a:gd name="connsiteX57" fmla="*/ 269275 w 625097"/>
                <a:gd name="connsiteY57" fmla="*/ 290425 h 616816"/>
                <a:gd name="connsiteX58" fmla="*/ 269276 w 625097"/>
                <a:gd name="connsiteY58" fmla="*/ 290424 h 616816"/>
                <a:gd name="connsiteX59" fmla="*/ 292938 w 625097"/>
                <a:gd name="connsiteY59" fmla="*/ 271383 h 616816"/>
                <a:gd name="connsiteX60" fmla="*/ 298868 w 625097"/>
                <a:gd name="connsiteY60" fmla="*/ 247121 h 616816"/>
                <a:gd name="connsiteX61" fmla="*/ 213501 w 625097"/>
                <a:gd name="connsiteY61" fmla="*/ 152686 h 616816"/>
                <a:gd name="connsiteX62" fmla="*/ 188531 w 625097"/>
                <a:gd name="connsiteY62" fmla="*/ 153287 h 616816"/>
                <a:gd name="connsiteX63" fmla="*/ 164868 w 625097"/>
                <a:gd name="connsiteY63" fmla="*/ 172327 h 616816"/>
                <a:gd name="connsiteX64" fmla="*/ 183908 w 625097"/>
                <a:gd name="connsiteY64" fmla="*/ 195989 h 616816"/>
                <a:gd name="connsiteX65" fmla="*/ 183909 w 625097"/>
                <a:gd name="connsiteY65" fmla="*/ 195989 h 616816"/>
                <a:gd name="connsiteX66" fmla="*/ 207572 w 625097"/>
                <a:gd name="connsiteY66" fmla="*/ 176949 h 616816"/>
                <a:gd name="connsiteX67" fmla="*/ 213501 w 625097"/>
                <a:gd name="connsiteY67" fmla="*/ 152686 h 616816"/>
                <a:gd name="connsiteX68" fmla="*/ 594861 w 625097"/>
                <a:gd name="connsiteY68" fmla="*/ 185208 h 616816"/>
                <a:gd name="connsiteX69" fmla="*/ 523342 w 625097"/>
                <a:gd name="connsiteY69" fmla="*/ 270840 h 616816"/>
                <a:gd name="connsiteX70" fmla="*/ 625097 w 625097"/>
                <a:gd name="connsiteY70" fmla="*/ 344129 h 616816"/>
                <a:gd name="connsiteX71" fmla="*/ 511895 w 625097"/>
                <a:gd name="connsiteY71" fmla="*/ 365683 h 616816"/>
                <a:gd name="connsiteX72" fmla="*/ 513786 w 625097"/>
                <a:gd name="connsiteY72" fmla="*/ 368943 h 616816"/>
                <a:gd name="connsiteX73" fmla="*/ 530916 w 625097"/>
                <a:gd name="connsiteY73" fmla="*/ 489638 h 616816"/>
                <a:gd name="connsiteX74" fmla="*/ 25022 w 625097"/>
                <a:gd name="connsiteY74" fmla="*/ 581802 h 616816"/>
                <a:gd name="connsiteX75" fmla="*/ 169380 w 625097"/>
                <a:gd name="connsiteY75" fmla="*/ 86131 h 616816"/>
                <a:gd name="connsiteX76" fmla="*/ 221935 w 625097"/>
                <a:gd name="connsiteY76" fmla="*/ 85109 h 616816"/>
                <a:gd name="connsiteX77" fmla="*/ 272381 w 625097"/>
                <a:gd name="connsiteY77" fmla="*/ 107166 h 616816"/>
                <a:gd name="connsiteX78" fmla="*/ 318471 w 625097"/>
                <a:gd name="connsiteY78" fmla="*/ 0 h 616816"/>
                <a:gd name="connsiteX79" fmla="*/ 372380 w 625097"/>
                <a:gd name="connsiteY79" fmla="*/ 125344 h 616816"/>
                <a:gd name="connsiteX80" fmla="*/ 468638 w 625097"/>
                <a:gd name="connsiteY80" fmla="*/ 60677 h 616816"/>
                <a:gd name="connsiteX81" fmla="*/ 446089 w 625097"/>
                <a:gd name="connsiteY81" fmla="*/ 194536 h 6168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Lst>
              <a:rect l="l" t="t" r="r" b="b"/>
              <a:pathLst>
                <a:path w="625097" h="616816">
                  <a:moveTo>
                    <a:pt x="111740" y="502081"/>
                  </a:moveTo>
                  <a:cubicBezTo>
                    <a:pt x="103299" y="503370"/>
                    <a:pt x="94976" y="503570"/>
                    <a:pt x="86771" y="502682"/>
                  </a:cubicBezTo>
                  <a:cubicBezTo>
                    <a:pt x="74978" y="501406"/>
                    <a:pt x="64384" y="509930"/>
                    <a:pt x="63107" y="521722"/>
                  </a:cubicBezTo>
                  <a:cubicBezTo>
                    <a:pt x="61831" y="533515"/>
                    <a:pt x="70356" y="544109"/>
                    <a:pt x="82149" y="545385"/>
                  </a:cubicBezTo>
                  <a:cubicBezTo>
                    <a:pt x="93941" y="546661"/>
                    <a:pt x="104535" y="538137"/>
                    <a:pt x="105811" y="526345"/>
                  </a:cubicBezTo>
                  <a:cubicBezTo>
                    <a:pt x="106700" y="518140"/>
                    <a:pt x="108676" y="510051"/>
                    <a:pt x="111740" y="502081"/>
                  </a:cubicBezTo>
                  <a:close/>
                  <a:moveTo>
                    <a:pt x="231027" y="480051"/>
                  </a:moveTo>
                  <a:cubicBezTo>
                    <a:pt x="222586" y="481339"/>
                    <a:pt x="214263" y="481540"/>
                    <a:pt x="206057" y="480652"/>
                  </a:cubicBezTo>
                  <a:cubicBezTo>
                    <a:pt x="194264" y="479375"/>
                    <a:pt x="183671" y="487899"/>
                    <a:pt x="182394" y="499692"/>
                  </a:cubicBezTo>
                  <a:cubicBezTo>
                    <a:pt x="181117" y="511484"/>
                    <a:pt x="189642" y="522078"/>
                    <a:pt x="201435" y="523355"/>
                  </a:cubicBezTo>
                  <a:lnTo>
                    <a:pt x="201434" y="523355"/>
                  </a:lnTo>
                  <a:cubicBezTo>
                    <a:pt x="213227" y="524631"/>
                    <a:pt x="223821" y="516106"/>
                    <a:pt x="225097" y="504314"/>
                  </a:cubicBezTo>
                  <a:cubicBezTo>
                    <a:pt x="225986" y="496109"/>
                    <a:pt x="227963" y="488022"/>
                    <a:pt x="231027" y="480051"/>
                  </a:cubicBezTo>
                  <a:close/>
                  <a:moveTo>
                    <a:pt x="145661" y="385616"/>
                  </a:moveTo>
                  <a:cubicBezTo>
                    <a:pt x="137219" y="386904"/>
                    <a:pt x="128895" y="387105"/>
                    <a:pt x="120690" y="386217"/>
                  </a:cubicBezTo>
                  <a:cubicBezTo>
                    <a:pt x="108897" y="384940"/>
                    <a:pt x="98304" y="393465"/>
                    <a:pt x="97027" y="405257"/>
                  </a:cubicBezTo>
                  <a:cubicBezTo>
                    <a:pt x="95751" y="417050"/>
                    <a:pt x="104275" y="427644"/>
                    <a:pt x="116068" y="428921"/>
                  </a:cubicBezTo>
                  <a:lnTo>
                    <a:pt x="116068" y="428920"/>
                  </a:lnTo>
                  <a:cubicBezTo>
                    <a:pt x="127861" y="430197"/>
                    <a:pt x="138454" y="421672"/>
                    <a:pt x="139732" y="409880"/>
                  </a:cubicBezTo>
                  <a:cubicBezTo>
                    <a:pt x="140619" y="401674"/>
                    <a:pt x="142596" y="393587"/>
                    <a:pt x="145661" y="385616"/>
                  </a:cubicBezTo>
                  <a:close/>
                  <a:moveTo>
                    <a:pt x="350314" y="458020"/>
                  </a:moveTo>
                  <a:cubicBezTo>
                    <a:pt x="341873" y="459309"/>
                    <a:pt x="333549" y="459509"/>
                    <a:pt x="325344" y="458621"/>
                  </a:cubicBezTo>
                  <a:cubicBezTo>
                    <a:pt x="313551" y="457344"/>
                    <a:pt x="302957" y="465869"/>
                    <a:pt x="301681" y="477661"/>
                  </a:cubicBezTo>
                  <a:cubicBezTo>
                    <a:pt x="300404" y="489454"/>
                    <a:pt x="308929" y="500048"/>
                    <a:pt x="320721" y="501324"/>
                  </a:cubicBezTo>
                  <a:lnTo>
                    <a:pt x="320722" y="501324"/>
                  </a:lnTo>
                  <a:cubicBezTo>
                    <a:pt x="332514" y="502601"/>
                    <a:pt x="343108" y="494076"/>
                    <a:pt x="344384" y="482283"/>
                  </a:cubicBezTo>
                  <a:cubicBezTo>
                    <a:pt x="345272" y="474078"/>
                    <a:pt x="347249" y="465990"/>
                    <a:pt x="350314" y="458020"/>
                  </a:cubicBezTo>
                  <a:close/>
                  <a:moveTo>
                    <a:pt x="264948" y="363586"/>
                  </a:moveTo>
                  <a:cubicBezTo>
                    <a:pt x="256507" y="364874"/>
                    <a:pt x="248183" y="365075"/>
                    <a:pt x="239977" y="364186"/>
                  </a:cubicBezTo>
                  <a:cubicBezTo>
                    <a:pt x="228185" y="362910"/>
                    <a:pt x="217591" y="371434"/>
                    <a:pt x="216315" y="383227"/>
                  </a:cubicBezTo>
                  <a:cubicBezTo>
                    <a:pt x="215038" y="395019"/>
                    <a:pt x="223563" y="405614"/>
                    <a:pt x="235355" y="406890"/>
                  </a:cubicBezTo>
                  <a:lnTo>
                    <a:pt x="235355" y="406889"/>
                  </a:lnTo>
                  <a:cubicBezTo>
                    <a:pt x="247147" y="408166"/>
                    <a:pt x="257742" y="399642"/>
                    <a:pt x="259018" y="387848"/>
                  </a:cubicBezTo>
                  <a:cubicBezTo>
                    <a:pt x="259906" y="379643"/>
                    <a:pt x="261883" y="371556"/>
                    <a:pt x="264948" y="363586"/>
                  </a:cubicBezTo>
                  <a:close/>
                  <a:moveTo>
                    <a:pt x="179581" y="269151"/>
                  </a:moveTo>
                  <a:cubicBezTo>
                    <a:pt x="171140" y="270440"/>
                    <a:pt x="162816" y="270640"/>
                    <a:pt x="154611" y="269752"/>
                  </a:cubicBezTo>
                  <a:cubicBezTo>
                    <a:pt x="142818" y="268475"/>
                    <a:pt x="132224" y="276999"/>
                    <a:pt x="130947" y="288792"/>
                  </a:cubicBezTo>
                  <a:cubicBezTo>
                    <a:pt x="129670" y="300585"/>
                    <a:pt x="138195" y="311179"/>
                    <a:pt x="149988" y="312455"/>
                  </a:cubicBezTo>
                  <a:lnTo>
                    <a:pt x="149988" y="312454"/>
                  </a:lnTo>
                  <a:cubicBezTo>
                    <a:pt x="161780" y="313731"/>
                    <a:pt x="172375" y="305207"/>
                    <a:pt x="173652" y="293414"/>
                  </a:cubicBezTo>
                  <a:cubicBezTo>
                    <a:pt x="174540" y="285209"/>
                    <a:pt x="176516" y="277121"/>
                    <a:pt x="179581" y="269151"/>
                  </a:cubicBezTo>
                  <a:close/>
                  <a:moveTo>
                    <a:pt x="469602" y="435991"/>
                  </a:moveTo>
                  <a:cubicBezTo>
                    <a:pt x="461160" y="437279"/>
                    <a:pt x="452837" y="437479"/>
                    <a:pt x="444632" y="436592"/>
                  </a:cubicBezTo>
                  <a:cubicBezTo>
                    <a:pt x="432839" y="435315"/>
                    <a:pt x="422246" y="443840"/>
                    <a:pt x="420968" y="455632"/>
                  </a:cubicBezTo>
                  <a:cubicBezTo>
                    <a:pt x="419692" y="467424"/>
                    <a:pt x="428217" y="478019"/>
                    <a:pt x="440009" y="479295"/>
                  </a:cubicBezTo>
                  <a:lnTo>
                    <a:pt x="440010" y="479295"/>
                  </a:lnTo>
                  <a:cubicBezTo>
                    <a:pt x="451802" y="480570"/>
                    <a:pt x="462396" y="472047"/>
                    <a:pt x="463672" y="460254"/>
                  </a:cubicBezTo>
                  <a:cubicBezTo>
                    <a:pt x="464560" y="452049"/>
                    <a:pt x="466537" y="443961"/>
                    <a:pt x="469602" y="435991"/>
                  </a:cubicBezTo>
                  <a:close/>
                  <a:moveTo>
                    <a:pt x="384235" y="341555"/>
                  </a:moveTo>
                  <a:cubicBezTo>
                    <a:pt x="375793" y="342844"/>
                    <a:pt x="367470" y="343044"/>
                    <a:pt x="359264" y="342156"/>
                  </a:cubicBezTo>
                  <a:cubicBezTo>
                    <a:pt x="347472" y="340880"/>
                    <a:pt x="336878" y="349404"/>
                    <a:pt x="335601" y="361196"/>
                  </a:cubicBezTo>
                  <a:cubicBezTo>
                    <a:pt x="334325" y="372989"/>
                    <a:pt x="342849" y="383583"/>
                    <a:pt x="354642" y="384859"/>
                  </a:cubicBezTo>
                  <a:cubicBezTo>
                    <a:pt x="366434" y="386136"/>
                    <a:pt x="377028" y="377611"/>
                    <a:pt x="378305" y="365818"/>
                  </a:cubicBezTo>
                  <a:cubicBezTo>
                    <a:pt x="379193" y="357613"/>
                    <a:pt x="381170" y="349525"/>
                    <a:pt x="384235" y="341555"/>
                  </a:cubicBezTo>
                  <a:close/>
                  <a:moveTo>
                    <a:pt x="298868" y="247121"/>
                  </a:moveTo>
                  <a:cubicBezTo>
                    <a:pt x="290426" y="248409"/>
                    <a:pt x="282103" y="248609"/>
                    <a:pt x="273897" y="247721"/>
                  </a:cubicBezTo>
                  <a:cubicBezTo>
                    <a:pt x="262105" y="246445"/>
                    <a:pt x="251512" y="254969"/>
                    <a:pt x="250234" y="266761"/>
                  </a:cubicBezTo>
                  <a:cubicBezTo>
                    <a:pt x="248958" y="278554"/>
                    <a:pt x="257483" y="289148"/>
                    <a:pt x="269275" y="290425"/>
                  </a:cubicBezTo>
                  <a:lnTo>
                    <a:pt x="269276" y="290424"/>
                  </a:lnTo>
                  <a:cubicBezTo>
                    <a:pt x="281068" y="291701"/>
                    <a:pt x="291662" y="283176"/>
                    <a:pt x="292938" y="271383"/>
                  </a:cubicBezTo>
                  <a:cubicBezTo>
                    <a:pt x="293826" y="263179"/>
                    <a:pt x="295803" y="255091"/>
                    <a:pt x="298868" y="247121"/>
                  </a:cubicBezTo>
                  <a:close/>
                  <a:moveTo>
                    <a:pt x="213501" y="152686"/>
                  </a:moveTo>
                  <a:cubicBezTo>
                    <a:pt x="205060" y="153974"/>
                    <a:pt x="196737" y="154174"/>
                    <a:pt x="188531" y="153287"/>
                  </a:cubicBezTo>
                  <a:cubicBezTo>
                    <a:pt x="176738" y="152010"/>
                    <a:pt x="166145" y="160534"/>
                    <a:pt x="164868" y="172327"/>
                  </a:cubicBezTo>
                  <a:cubicBezTo>
                    <a:pt x="163592" y="184120"/>
                    <a:pt x="172116" y="194714"/>
                    <a:pt x="183908" y="195989"/>
                  </a:cubicBezTo>
                  <a:lnTo>
                    <a:pt x="183909" y="195989"/>
                  </a:lnTo>
                  <a:cubicBezTo>
                    <a:pt x="195701" y="197266"/>
                    <a:pt x="206295" y="188742"/>
                    <a:pt x="207572" y="176949"/>
                  </a:cubicBezTo>
                  <a:cubicBezTo>
                    <a:pt x="208459" y="168743"/>
                    <a:pt x="210436" y="160656"/>
                    <a:pt x="213501" y="152686"/>
                  </a:cubicBezTo>
                  <a:close/>
                  <a:moveTo>
                    <a:pt x="594861" y="185208"/>
                  </a:moveTo>
                  <a:lnTo>
                    <a:pt x="523342" y="270840"/>
                  </a:lnTo>
                  <a:lnTo>
                    <a:pt x="625097" y="344129"/>
                  </a:lnTo>
                  <a:lnTo>
                    <a:pt x="511895" y="365683"/>
                  </a:lnTo>
                  <a:lnTo>
                    <a:pt x="513786" y="368943"/>
                  </a:lnTo>
                  <a:cubicBezTo>
                    <a:pt x="535719" y="416093"/>
                    <a:pt x="544124" y="459364"/>
                    <a:pt x="530916" y="489638"/>
                  </a:cubicBezTo>
                  <a:cubicBezTo>
                    <a:pt x="467007" y="642253"/>
                    <a:pt x="73111" y="636137"/>
                    <a:pt x="25022" y="581802"/>
                  </a:cubicBezTo>
                  <a:cubicBezTo>
                    <a:pt x="-29209" y="517982"/>
                    <a:pt x="-1448" y="173047"/>
                    <a:pt x="169380" y="86131"/>
                  </a:cubicBezTo>
                  <a:cubicBezTo>
                    <a:pt x="184554" y="80300"/>
                    <a:pt x="202410" y="80340"/>
                    <a:pt x="221935" y="85109"/>
                  </a:cubicBezTo>
                  <a:lnTo>
                    <a:pt x="272381" y="107166"/>
                  </a:lnTo>
                  <a:lnTo>
                    <a:pt x="318471" y="0"/>
                  </a:lnTo>
                  <a:lnTo>
                    <a:pt x="372380" y="125344"/>
                  </a:lnTo>
                  <a:lnTo>
                    <a:pt x="468638" y="60677"/>
                  </a:lnTo>
                  <a:lnTo>
                    <a:pt x="446089" y="194536"/>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ko-KR" altLang="en-US"/>
            </a:p>
          </p:txBody>
        </p:sp>
      </p:grpSp>
      <p:sp>
        <p:nvSpPr>
          <p:cNvPr id="32" name="Title 1"/>
          <p:cNvSpPr txBox="1"/>
          <p:nvPr/>
        </p:nvSpPr>
        <p:spPr>
          <a:xfrm>
            <a:off x="6208704" y="3003076"/>
            <a:ext cx="5729171" cy="1066357"/>
          </a:xfrm>
          <a:prstGeom prst="rect">
            <a:avLst/>
          </a:prstGeom>
        </p:spPr>
        <p:txBody>
          <a:bodyPr vert="horz" lIns="91440" tIns="45720" rIns="91440" bIns="45720" rtlCol="0" anchor="ctr">
            <a:noAutofit/>
          </a:bodyPr>
          <a:lstStyle>
            <a:lvl1pPr algn="l" defTabSz="914400" rtl="0" eaLnBrk="1" latinLnBrk="0" hangingPunct="1">
              <a:lnSpc>
                <a:spcPct val="85000"/>
              </a:lnSpc>
              <a:spcBef>
                <a:spcPct val="0"/>
              </a:spcBef>
              <a:buNone/>
              <a:defRPr sz="5400" kern="1200" spc="-120" baseline="0">
                <a:solidFill>
                  <a:schemeClr val="accent1"/>
                </a:solidFill>
                <a:latin typeface="+mj-lt"/>
                <a:ea typeface="+mj-ea"/>
                <a:cs typeface="+mj-cs"/>
              </a:defRPr>
            </a:lvl1pPr>
          </a:lstStyle>
          <a:p>
            <a:pPr algn="ctr">
              <a:lnSpc>
                <a:spcPct val="100000"/>
              </a:lnSpc>
            </a:pPr>
            <a:r>
              <a:rPr lang="en-US" b="1" dirty="0">
                <a:solidFill>
                  <a:srgbClr val="FFC000"/>
                </a:solidFill>
                <a:effectLst>
                  <a:outerShdw blurRad="38100" dist="38100" dir="2700000" algn="tl">
                    <a:srgbClr val="000000">
                      <a:alpha val="43137"/>
                    </a:srgbClr>
                  </a:outerShdw>
                </a:effectLst>
                <a:latin typeface="Fira Sans" panose="020B0503050000020004" pitchFamily="34" charset="0"/>
                <a:cs typeface="Times New Roman" panose="02020603050405020304" pitchFamily="18" charset="0"/>
              </a:rPr>
              <a:t>THANK YOU</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123950"/>
            <a:ext cx="12192000" cy="5734049"/>
          </a:xfrm>
          <a:prstGeom prst="rect">
            <a:avLst/>
          </a:prstGeom>
          <a:ln>
            <a:noFill/>
          </a:ln>
          <a:effectLst>
            <a:softEdge rad="112500"/>
          </a:effectLst>
        </p:spPr>
      </p:pic>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736600" y="318943"/>
            <a:ext cx="7437582"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1: CHÀO HỎI KHÁCH HÀNG</a:t>
            </a:r>
          </a:p>
        </p:txBody>
      </p:sp>
      <p:sp>
        <p:nvSpPr>
          <p:cNvPr id="9" name="Content Placeholder 5"/>
          <p:cNvSpPr txBox="1"/>
          <p:nvPr/>
        </p:nvSpPr>
        <p:spPr>
          <a:xfrm>
            <a:off x="6585827" y="2018483"/>
            <a:ext cx="5197475" cy="210502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lnSpc>
                <a:spcPct val="100000"/>
              </a:lnSpc>
              <a:buNone/>
            </a:pPr>
            <a:r>
              <a:rPr lang="en-US" sz="3200" b="1" dirty="0">
                <a:solidFill>
                  <a:schemeClr val="tx1">
                    <a:lumMod val="65000"/>
                    <a:lumOff val="35000"/>
                  </a:schemeClr>
                </a:solidFill>
                <a:effectLst>
                  <a:outerShdw blurRad="38100" dist="38100" dir="2700000" algn="tl">
                    <a:srgbClr val="000000">
                      <a:alpha val="43137"/>
                    </a:srgbClr>
                  </a:outerShdw>
                </a:effectLst>
                <a:latin typeface="Fira Sans" panose="020B0503050000020004" pitchFamily="34" charset="0"/>
              </a:rPr>
              <a:t>TẠO THIỆN CẢM </a:t>
            </a:r>
          </a:p>
          <a:p>
            <a:pPr marL="0" indent="0" algn="r">
              <a:lnSpc>
                <a:spcPct val="100000"/>
              </a:lnSpc>
              <a:buNone/>
            </a:pPr>
            <a:r>
              <a:rPr lang="en-US" sz="3200" b="1" dirty="0">
                <a:solidFill>
                  <a:schemeClr val="tx1">
                    <a:lumMod val="65000"/>
                    <a:lumOff val="35000"/>
                  </a:schemeClr>
                </a:solidFill>
                <a:effectLst>
                  <a:outerShdw blurRad="38100" dist="38100" dir="2700000" algn="tl">
                    <a:srgbClr val="000000">
                      <a:alpha val="43137"/>
                    </a:srgbClr>
                  </a:outerShdw>
                </a:effectLst>
                <a:latin typeface="Fira Sans" panose="020B0503050000020004" pitchFamily="34" charset="0"/>
              </a:rPr>
              <a:t>KÉO GẦN KHOẢNG CÁCH</a:t>
            </a:r>
          </a:p>
          <a:p>
            <a:pPr marL="0" indent="0" algn="r">
              <a:lnSpc>
                <a:spcPct val="100000"/>
              </a:lnSpc>
              <a:buNone/>
            </a:pPr>
            <a:r>
              <a:rPr lang="en-US" sz="3200" b="1" dirty="0">
                <a:solidFill>
                  <a:schemeClr val="tx1">
                    <a:lumMod val="65000"/>
                    <a:lumOff val="35000"/>
                  </a:schemeClr>
                </a:solidFill>
                <a:effectLst>
                  <a:outerShdw blurRad="38100" dist="38100" dir="2700000" algn="tl">
                    <a:srgbClr val="000000">
                      <a:alpha val="43137"/>
                    </a:srgbClr>
                  </a:outerShdw>
                </a:effectLst>
                <a:latin typeface="Fira Sans" panose="020B0503050000020004" pitchFamily="34" charset="0"/>
              </a:rPr>
              <a:t>TĂNG TỈ LỆ CHỐT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172720" y="155748"/>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2: THU THẬP &amp; KHAI THÁC THÔNG TIN KHÁCH HÀNG</a:t>
            </a:r>
          </a:p>
        </p:txBody>
      </p:sp>
      <p:graphicFrame>
        <p:nvGraphicFramePr>
          <p:cNvPr id="11" name="Content Placeholder 3"/>
          <p:cNvGraphicFramePr/>
          <p:nvPr/>
        </p:nvGraphicFramePr>
        <p:xfrm>
          <a:off x="1651619" y="1598817"/>
          <a:ext cx="9058700" cy="1574592"/>
        </p:xfrm>
        <a:graphic>
          <a:graphicData uri="http://schemas.openxmlformats.org/drawingml/2006/table">
            <a:tbl>
              <a:tblPr firstRow="1" firstCol="1" bandRow="1">
                <a:tableStyleId>{5C22544A-7EE6-4342-B048-85BDC9FD1C3A}</a:tableStyleId>
              </a:tblPr>
              <a:tblGrid>
                <a:gridCol w="3285169">
                  <a:extLst>
                    <a:ext uri="{9D8B030D-6E8A-4147-A177-3AD203B41FA5}">
                      <a16:colId xmlns:a16="http://schemas.microsoft.com/office/drawing/2014/main" val="20000"/>
                    </a:ext>
                  </a:extLst>
                </a:gridCol>
                <a:gridCol w="5773531">
                  <a:extLst>
                    <a:ext uri="{9D8B030D-6E8A-4147-A177-3AD203B41FA5}">
                      <a16:colId xmlns:a16="http://schemas.microsoft.com/office/drawing/2014/main" val="20001"/>
                    </a:ext>
                  </a:extLst>
                </a:gridCol>
              </a:tblGrid>
              <a:tr h="775150">
                <a:tc>
                  <a:txBody>
                    <a:bodyPr/>
                    <a:lstStyle/>
                    <a:p>
                      <a:pPr marR="381000">
                        <a:lnSpc>
                          <a:spcPct val="115000"/>
                        </a:lnSpc>
                        <a:spcAft>
                          <a:spcPts val="1000"/>
                        </a:spcAft>
                      </a:pPr>
                      <a:r>
                        <a:rPr lang="en-US" sz="2800" dirty="0" err="1">
                          <a:effectLst/>
                          <a:latin typeface="Fira Sans" panose="020B0503050000020004" pitchFamily="34" charset="0"/>
                          <a:cs typeface="Times New Roman" panose="02020603050405020304" pitchFamily="18" charset="0"/>
                        </a:rPr>
                        <a:t>Họ</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và</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tên</a:t>
                      </a:r>
                      <a:r>
                        <a:rPr lang="en-US" sz="2800" dirty="0">
                          <a:effectLst/>
                          <a:latin typeface="Fira Sans" panose="020B0503050000020004" pitchFamily="34" charset="0"/>
                          <a:cs typeface="Times New Roman" panose="02020603050405020304" pitchFamily="18" charset="0"/>
                        </a:rPr>
                        <a:t>:</a:t>
                      </a:r>
                      <a:endParaRPr lang="en-US" sz="2800" dirty="0">
                        <a:effectLst/>
                        <a:latin typeface="Fira Sans" panose="020B05030500000200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381000">
                        <a:lnSpc>
                          <a:spcPct val="115000"/>
                        </a:lnSpc>
                        <a:spcAft>
                          <a:spcPts val="1000"/>
                        </a:spcAft>
                      </a:pPr>
                      <a:r>
                        <a:rPr lang="en-US" sz="2800" dirty="0" err="1">
                          <a:effectLst/>
                          <a:latin typeface="Fira Sans" panose="020B0503050000020004" pitchFamily="34" charset="0"/>
                          <a:cs typeface="Times New Roman" panose="02020603050405020304" pitchFamily="18" charset="0"/>
                        </a:rPr>
                        <a:t>Giới</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tính</a:t>
                      </a:r>
                      <a:r>
                        <a:rPr lang="en-US" sz="2800" dirty="0">
                          <a:effectLst/>
                          <a:latin typeface="Fira Sans" panose="020B0503050000020004" pitchFamily="34" charset="0"/>
                          <a:cs typeface="Times New Roman" panose="02020603050405020304" pitchFamily="18" charset="0"/>
                        </a:rPr>
                        <a:t>:</a:t>
                      </a:r>
                      <a:endParaRPr lang="en-US" sz="2800" dirty="0">
                        <a:effectLst/>
                        <a:latin typeface="Fira Sans" panose="020B05030500000200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0"/>
                  </a:ext>
                </a:extLst>
              </a:tr>
              <a:tr h="799442">
                <a:tc>
                  <a:txBody>
                    <a:bodyPr/>
                    <a:lstStyle/>
                    <a:p>
                      <a:pPr marR="381000">
                        <a:lnSpc>
                          <a:spcPct val="115000"/>
                        </a:lnSpc>
                        <a:spcAft>
                          <a:spcPts val="1000"/>
                        </a:spcAft>
                      </a:pPr>
                      <a:r>
                        <a:rPr lang="en-US" sz="2800" dirty="0" err="1">
                          <a:effectLst/>
                          <a:latin typeface="Fira Sans" panose="020B0503050000020004" pitchFamily="34" charset="0"/>
                          <a:cs typeface="Times New Roman" panose="02020603050405020304" pitchFamily="18" charset="0"/>
                        </a:rPr>
                        <a:t>Nghề</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nghiệp</a:t>
                      </a:r>
                      <a:r>
                        <a:rPr lang="en-US" sz="2800" dirty="0">
                          <a:effectLst/>
                          <a:latin typeface="Fira Sans" panose="020B0503050000020004" pitchFamily="34" charset="0"/>
                          <a:cs typeface="Times New Roman" panose="02020603050405020304" pitchFamily="18" charset="0"/>
                        </a:rPr>
                        <a:t>:</a:t>
                      </a:r>
                      <a:endParaRPr lang="en-US" sz="2800" dirty="0">
                        <a:effectLst/>
                        <a:latin typeface="Fira Sans" panose="020B05030500000200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R="381000">
                        <a:lnSpc>
                          <a:spcPct val="115000"/>
                        </a:lnSpc>
                        <a:spcAft>
                          <a:spcPts val="1000"/>
                        </a:spcAft>
                      </a:pPr>
                      <a:r>
                        <a:rPr lang="en-US" sz="2800" dirty="0" err="1">
                          <a:effectLst/>
                          <a:latin typeface="Fira Sans" panose="020B0503050000020004" pitchFamily="34" charset="0"/>
                          <a:cs typeface="Times New Roman" panose="02020603050405020304" pitchFamily="18" charset="0"/>
                        </a:rPr>
                        <a:t>Chiều</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cao</a:t>
                      </a:r>
                      <a:r>
                        <a:rPr lang="en-US" sz="2800" dirty="0">
                          <a:effectLst/>
                          <a:latin typeface="Fira Sans" panose="020B0503050000020004" pitchFamily="34" charset="0"/>
                          <a:cs typeface="Times New Roman" panose="02020603050405020304" pitchFamily="18" charset="0"/>
                        </a:rPr>
                        <a:t>:…</a:t>
                      </a:r>
                      <a:r>
                        <a:rPr lang="en-US" sz="2800" baseline="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Cân</a:t>
                      </a:r>
                      <a:r>
                        <a:rPr lang="en-US" sz="2800" dirty="0">
                          <a:effectLst/>
                          <a:latin typeface="Fira Sans" panose="020B0503050000020004" pitchFamily="34" charset="0"/>
                          <a:cs typeface="Times New Roman" panose="02020603050405020304" pitchFamily="18" charset="0"/>
                        </a:rPr>
                        <a:t> </a:t>
                      </a:r>
                      <a:r>
                        <a:rPr lang="en-US" sz="2800" dirty="0" err="1">
                          <a:effectLst/>
                          <a:latin typeface="Fira Sans" panose="020B0503050000020004" pitchFamily="34" charset="0"/>
                          <a:cs typeface="Times New Roman" panose="02020603050405020304" pitchFamily="18" charset="0"/>
                        </a:rPr>
                        <a:t>nặng</a:t>
                      </a:r>
                      <a:r>
                        <a:rPr lang="en-US" sz="2800" dirty="0">
                          <a:effectLst/>
                          <a:latin typeface="Fira Sans" panose="020B0503050000020004" pitchFamily="34" charset="0"/>
                          <a:cs typeface="Times New Roman" panose="02020603050405020304" pitchFamily="18" charset="0"/>
                        </a:rPr>
                        <a:t>:</a:t>
                      </a:r>
                      <a:r>
                        <a:rPr lang="en-US" sz="2800" baseline="0" dirty="0">
                          <a:effectLst/>
                          <a:latin typeface="Fira Sans" panose="020B0503050000020004" pitchFamily="34" charset="0"/>
                          <a:cs typeface="Times New Roman" panose="02020603050405020304" pitchFamily="18" charset="0"/>
                        </a:rPr>
                        <a:t> ....</a:t>
                      </a:r>
                      <a:endParaRPr lang="en-US" sz="2800" dirty="0">
                        <a:effectLst/>
                        <a:latin typeface="Fira Sans" panose="020B05030500000200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0001"/>
                  </a:ext>
                </a:extLst>
              </a:tr>
            </a:tbl>
          </a:graphicData>
        </a:graphic>
      </p:graphicFrame>
      <p:sp>
        <p:nvSpPr>
          <p:cNvPr id="12" name="Content Placeholder 2"/>
          <p:cNvSpPr txBox="1"/>
          <p:nvPr/>
        </p:nvSpPr>
        <p:spPr>
          <a:xfrm>
            <a:off x="680032" y="3745489"/>
            <a:ext cx="10899194" cy="2385107"/>
          </a:xfrm>
          <a:prstGeom prst="rect">
            <a:avLst/>
          </a:prstGeom>
        </p:spPr>
        <p:txBody>
          <a:bodyPr vert="horz" lIns="91440" tIns="45720" rIns="91440" bIns="45720" rtlCol="0">
            <a:noAutofit/>
          </a:bodyPr>
          <a:lstStyle>
            <a:lvl1pPr marL="342900" indent="-342900" algn="l" defTabSz="457200" rtl="0" eaLnBrk="1" latinLnBrk="0" hangingPunct="1">
              <a:spcBef>
                <a:spcPts val="1000"/>
              </a:spcBef>
              <a:spcAft>
                <a:spcPts val="0"/>
              </a:spcAft>
              <a:buClr>
                <a:schemeClr val="accent1"/>
              </a:buClr>
              <a:buSzPct val="80000"/>
              <a:buFont typeface="Wingdings 3" panose="05040102010807070707" charset="2"/>
              <a:buChar char=""/>
              <a:defRPr sz="1800" b="0" i="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panose="05040102010807070707" charset="2"/>
              <a:buChar char=""/>
              <a:defRPr sz="1600" b="0" i="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400" b="0" i="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panose="05040102010807070707" charset="2"/>
              <a:buChar char=""/>
              <a:defRPr sz="1200" b="0" i="0" kern="1200">
                <a:solidFill>
                  <a:schemeClr val="tx1">
                    <a:lumMod val="75000"/>
                    <a:lumOff val="25000"/>
                  </a:schemeClr>
                </a:solidFill>
                <a:latin typeface="+mn-lt"/>
                <a:ea typeface="+mn-ea"/>
                <a:cs typeface="+mn-cs"/>
              </a:defRPr>
            </a:lvl9pPr>
          </a:lstStyle>
          <a:p>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Có</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đang</a:t>
            </a:r>
            <a:r>
              <a:rPr lang="en-US" sz="2800" dirty="0">
                <a:latin typeface="Fira Sans" panose="020B0503050000020004" pitchFamily="34" charset="0"/>
                <a:cs typeface="Times New Roman" panose="02020603050405020304" pitchFamily="18" charset="0"/>
              </a:rPr>
              <a:t> bị </a:t>
            </a:r>
            <a:r>
              <a:rPr lang="en-US" sz="2800" dirty="0" err="1">
                <a:latin typeface="Fira Sans" panose="020B0503050000020004" pitchFamily="34" charset="0"/>
                <a:cs typeface="Times New Roman" panose="02020603050405020304" pitchFamily="18" charset="0"/>
              </a:rPr>
              <a:t>bệnh</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gì</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không</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bệnh</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mãn</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tính</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đái</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tháo</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đường</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suy</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tuyến</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giáp</a:t>
            </a:r>
            <a:r>
              <a:rPr lang="en-US" sz="2800" dirty="0">
                <a:latin typeface="Fira Sans" panose="020B0503050000020004" pitchFamily="34" charset="0"/>
                <a:cs typeface="Times New Roman" panose="02020603050405020304" pitchFamily="18" charset="0"/>
              </a:rPr>
              <a:t>….</a:t>
            </a:r>
          </a:p>
          <a:p>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Bố</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mẹ</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anh</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chị</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em</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có</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ai</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mập</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không</a:t>
            </a:r>
            <a:r>
              <a:rPr lang="en-US" sz="2800" dirty="0">
                <a:latin typeface="Fira Sans" panose="020B0503050000020004" pitchFamily="34" charset="0"/>
                <a:cs typeface="Times New Roman" panose="02020603050405020304" pitchFamily="18" charset="0"/>
              </a:rPr>
              <a:t>?</a:t>
            </a:r>
          </a:p>
          <a:p>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Số</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lượng</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bữa</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ăn</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trong</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ngày</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khẩu</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phần</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ăn</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chế</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độ</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dinh</a:t>
            </a:r>
            <a:r>
              <a:rPr lang="en-US" sz="2800" dirty="0">
                <a:latin typeface="Fira Sans" panose="020B0503050000020004" pitchFamily="34" charset="0"/>
                <a:cs typeface="Times New Roman" panose="02020603050405020304" pitchFamily="18" charset="0"/>
              </a:rPr>
              <a:t> </a:t>
            </a:r>
            <a:r>
              <a:rPr lang="en-US" sz="2800" dirty="0" err="1">
                <a:latin typeface="Fira Sans" panose="020B0503050000020004" pitchFamily="34" charset="0"/>
                <a:cs typeface="Times New Roman" panose="02020603050405020304" pitchFamily="18" charset="0"/>
              </a:rPr>
              <a:t>dưỡng</a:t>
            </a:r>
            <a:r>
              <a:rPr lang="en-US" sz="2800" dirty="0">
                <a:latin typeface="Fira Sans" panose="020B0503050000020004" pitchFamily="34" charset="0"/>
                <a:cs typeface="Times New Roman" panose="02020603050405020304" pitchFamily="18" charset="0"/>
              </a:rPr>
              <a:t>.</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3: NGUYÊN NHÂN - HẬU QUẢ THỪA CÂN BÉO PHÌ</a:t>
            </a:r>
          </a:p>
        </p:txBody>
      </p:sp>
      <p:sp>
        <p:nvSpPr>
          <p:cNvPr id="10" name="Content Placeholder 5"/>
          <p:cNvSpPr txBox="1"/>
          <p:nvPr/>
        </p:nvSpPr>
        <p:spPr>
          <a:xfrm>
            <a:off x="475095" y="1339272"/>
            <a:ext cx="10515600" cy="1737303"/>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vi-VN" sz="2400" b="1" dirty="0">
                <a:solidFill>
                  <a:schemeClr val="tx1">
                    <a:lumMod val="65000"/>
                    <a:lumOff val="35000"/>
                  </a:schemeClr>
                </a:solidFill>
                <a:latin typeface="Fira Sans" panose="020B0503050000020004" pitchFamily="34" charset="0"/>
              </a:rPr>
              <a:t>1. KHÁI NIỆM</a:t>
            </a:r>
            <a:r>
              <a:rPr lang="en-US" sz="2400" b="1" dirty="0">
                <a:solidFill>
                  <a:schemeClr val="tx1">
                    <a:lumMod val="65000"/>
                    <a:lumOff val="35000"/>
                  </a:schemeClr>
                </a:solidFill>
                <a:latin typeface="Fira Sans" panose="020B0503050000020004" pitchFamily="34" charset="0"/>
              </a:rPr>
              <a:t>:</a:t>
            </a:r>
            <a:r>
              <a:rPr lang="vi-VN" sz="2400" b="1" dirty="0">
                <a:solidFill>
                  <a:schemeClr val="tx1">
                    <a:lumMod val="65000"/>
                    <a:lumOff val="35000"/>
                  </a:schemeClr>
                </a:solidFill>
                <a:latin typeface="Fira Sans" panose="020B0503050000020004" pitchFamily="34" charset="0"/>
              </a:rPr>
              <a:t> </a:t>
            </a:r>
          </a:p>
          <a:p>
            <a:pPr algn="just">
              <a:lnSpc>
                <a:spcPct val="120000"/>
              </a:lnSpc>
            </a:pPr>
            <a:r>
              <a:rPr lang="vi-VN" sz="2400" dirty="0">
                <a:solidFill>
                  <a:schemeClr val="tx1">
                    <a:lumMod val="65000"/>
                    <a:lumOff val="35000"/>
                  </a:schemeClr>
                </a:solidFill>
                <a:latin typeface="Fira Sans" panose="020B0503050000020004" pitchFamily="34" charset="0"/>
              </a:rPr>
              <a:t>Tình trạng tích mỡ quá mức không bình thường tại 1 vùng cơ thể hay toàn thân. </a:t>
            </a:r>
          </a:p>
        </p:txBody>
      </p:sp>
      <mc:AlternateContent xmlns:mc="http://schemas.openxmlformats.org/markup-compatibility/2006" xmlns:a14="http://schemas.microsoft.com/office/drawing/2010/main">
        <mc:Choice Requires="a14">
          <p:sp>
            <p:nvSpPr>
              <p:cNvPr id="3" name="Rectangle 2"/>
              <p:cNvSpPr/>
              <p:nvPr/>
            </p:nvSpPr>
            <p:spPr>
              <a:xfrm>
                <a:off x="3457574" y="2867025"/>
                <a:ext cx="4391025" cy="1374030"/>
              </a:xfrm>
              <a:prstGeom prst="rect">
                <a:avLst/>
              </a:prstGeom>
            </p:spPr>
            <p:txBody>
              <a:bodyPr wrap="square">
                <a:spAutoFit/>
              </a:bodyPr>
              <a:lstStyle/>
              <a:p>
                <a:pPr/>
                <a14:m>
                  <m:oMathPara xmlns:m="http://schemas.openxmlformats.org/officeDocument/2006/math">
                    <m:oMathParaPr>
                      <m:jc m:val="centerGroup"/>
                    </m:oMathParaPr>
                    <m:oMath xmlns:m="http://schemas.openxmlformats.org/officeDocument/2006/math">
                      <m:r>
                        <a:rPr lang="en-US" sz="4000" i="1">
                          <a:latin typeface="Cambria Math" panose="02040503050406030204" pitchFamily="18" charset="0"/>
                        </a:rPr>
                        <m:t>𝐵𝑀𝐼</m:t>
                      </m:r>
                      <m:r>
                        <a:rPr lang="en-US" sz="4000" i="1">
                          <a:latin typeface="Cambria Math" panose="02040503050406030204" pitchFamily="18" charset="0"/>
                        </a:rPr>
                        <m:t>=</m:t>
                      </m:r>
                      <m:f>
                        <m:fPr>
                          <m:ctrlPr>
                            <a:rPr lang="en-US" sz="4000" i="1">
                              <a:latin typeface="Cambria Math" panose="02040503050406030204" pitchFamily="18" charset="0"/>
                            </a:rPr>
                          </m:ctrlPr>
                        </m:fPr>
                        <m:num>
                          <m:r>
                            <a:rPr lang="en-US" sz="4000" i="1">
                              <a:latin typeface="Cambria Math" panose="02040503050406030204" pitchFamily="18" charset="0"/>
                            </a:rPr>
                            <m:t>𝑊</m:t>
                          </m:r>
                          <m:r>
                            <a:rPr lang="en-US" sz="4000" i="1">
                              <a:latin typeface="Cambria Math" panose="02040503050406030204" pitchFamily="18" charset="0"/>
                            </a:rPr>
                            <m:t>(</m:t>
                          </m:r>
                          <m:r>
                            <a:rPr lang="en-US" sz="4000" i="1">
                              <a:latin typeface="Cambria Math" panose="02040503050406030204" pitchFamily="18" charset="0"/>
                            </a:rPr>
                            <m:t>𝑘𝑔</m:t>
                          </m:r>
                          <m:r>
                            <a:rPr lang="en-US" sz="4000" i="1">
                              <a:latin typeface="Cambria Math" panose="02040503050406030204" pitchFamily="18" charset="0"/>
                            </a:rPr>
                            <m:t>)</m:t>
                          </m:r>
                        </m:num>
                        <m:den>
                          <m:sSup>
                            <m:sSupPr>
                              <m:ctrlPr>
                                <a:rPr lang="en-US" sz="4000" i="1">
                                  <a:latin typeface="Cambria Math" panose="02040503050406030204" pitchFamily="18" charset="0"/>
                                </a:rPr>
                              </m:ctrlPr>
                            </m:sSupPr>
                            <m:e>
                              <m:r>
                                <a:rPr lang="en-US" sz="4000" i="1">
                                  <a:latin typeface="Cambria Math" panose="02040503050406030204" pitchFamily="18" charset="0"/>
                                </a:rPr>
                                <m:t>𝐻</m:t>
                              </m:r>
                            </m:e>
                            <m:sup>
                              <m:r>
                                <a:rPr lang="en-US" sz="4000" i="1">
                                  <a:latin typeface="Cambria Math" panose="02040503050406030204" pitchFamily="18" charset="0"/>
                                </a:rPr>
                                <m:t>2</m:t>
                              </m:r>
                            </m:sup>
                          </m:sSup>
                          <m:r>
                            <a:rPr lang="en-US" sz="4000" i="1">
                              <a:latin typeface="Cambria Math" panose="02040503050406030204" pitchFamily="18" charset="0"/>
                            </a:rPr>
                            <m:t>(</m:t>
                          </m:r>
                          <m:r>
                            <a:rPr lang="en-US" sz="4000" i="1">
                              <a:latin typeface="Cambria Math" panose="02040503050406030204" pitchFamily="18" charset="0"/>
                            </a:rPr>
                            <m:t>𝑚</m:t>
                          </m:r>
                          <m:r>
                            <a:rPr lang="en-US" sz="4000" i="1">
                              <a:latin typeface="Cambria Math" panose="02040503050406030204" pitchFamily="18" charset="0"/>
                            </a:rPr>
                            <m:t>)</m:t>
                          </m:r>
                        </m:den>
                      </m:f>
                    </m:oMath>
                  </m:oMathPara>
                </a14:m>
                <a:endParaRPr lang="en-US" sz="4000" dirty="0">
                  <a:latin typeface="Fira Sans" panose="020B0503050000020004" pitchFamily="34" charset="0"/>
                </a:endParaRPr>
              </a:p>
            </p:txBody>
          </p:sp>
        </mc:Choice>
        <mc:Fallback xmlns="">
          <p:sp>
            <p:nvSpPr>
              <p:cNvPr id="3" name="Rectangle 2"/>
              <p:cNvSpPr>
                <a:spLocks noRot="1" noChangeAspect="1" noMove="1" noResize="1" noEditPoints="1" noAdjustHandles="1" noChangeArrowheads="1" noChangeShapeType="1" noTextEdit="1"/>
              </p:cNvSpPr>
              <p:nvPr/>
            </p:nvSpPr>
            <p:spPr>
              <a:xfrm>
                <a:off x="3457574" y="2867025"/>
                <a:ext cx="4391025" cy="1374030"/>
              </a:xfrm>
              <a:prstGeom prst="rect">
                <a:avLst/>
              </a:prstGeom>
              <a:blipFill rotWithShape="1">
                <a:blip r:embed="rId2"/>
                <a:stretch>
                  <a:fillRect l="-14" r="14" b="38"/>
                </a:stretch>
              </a:blipFill>
            </p:spPr>
            <p:txBody>
              <a:bodyPr/>
              <a:lstStyle/>
              <a:p>
                <a:r>
                  <a:rPr lang="en-US" altLang="en-US">
                    <a:noFill/>
                  </a:rPr>
                  <a:t> </a:t>
                </a:r>
              </a:p>
            </p:txBody>
          </p:sp>
        </mc:Fallback>
      </mc:AlternateContent>
      <p:sp>
        <p:nvSpPr>
          <p:cNvPr id="4" name="Rectangle 3"/>
          <p:cNvSpPr/>
          <p:nvPr/>
        </p:nvSpPr>
        <p:spPr>
          <a:xfrm>
            <a:off x="2276474" y="4499145"/>
            <a:ext cx="8905875" cy="1077218"/>
          </a:xfrm>
          <a:prstGeom prst="rect">
            <a:avLst/>
          </a:prstGeom>
        </p:spPr>
        <p:txBody>
          <a:bodyPr wrap="square">
            <a:spAutoFit/>
          </a:bodyPr>
          <a:lstStyle/>
          <a:p>
            <a:r>
              <a:rPr lang="en-US" sz="3200" dirty="0">
                <a:solidFill>
                  <a:schemeClr val="tx1">
                    <a:lumMod val="65000"/>
                    <a:lumOff val="35000"/>
                  </a:schemeClr>
                </a:solidFill>
                <a:latin typeface="Fira Sans" panose="020B0503050000020004" pitchFamily="34" charset="0"/>
                <a:cs typeface="Times New Roman" panose="02020603050405020304" pitchFamily="18" charset="0"/>
              </a:rPr>
              <a:t>BMI </a:t>
            </a:r>
            <a:r>
              <a:rPr lang="en-US" sz="3200" dirty="0" err="1">
                <a:solidFill>
                  <a:schemeClr val="tx1">
                    <a:lumMod val="65000"/>
                    <a:lumOff val="35000"/>
                  </a:schemeClr>
                </a:solidFill>
                <a:latin typeface="Fira Sans" panose="020B0503050000020004" pitchFamily="34" charset="0"/>
                <a:cs typeface="Times New Roman" panose="02020603050405020304" pitchFamily="18" charset="0"/>
              </a:rPr>
              <a:t>từ</a:t>
            </a:r>
            <a:r>
              <a:rPr lang="en-US" sz="3200" dirty="0">
                <a:solidFill>
                  <a:schemeClr val="tx1">
                    <a:lumMod val="65000"/>
                    <a:lumOff val="35000"/>
                  </a:schemeClr>
                </a:solidFill>
                <a:latin typeface="Fira Sans" panose="020B0503050000020004" pitchFamily="34" charset="0"/>
                <a:cs typeface="Times New Roman" panose="02020603050405020304" pitchFamily="18" charset="0"/>
              </a:rPr>
              <a:t> 23,00 - 24,99           </a:t>
            </a:r>
            <a:r>
              <a:rPr lang="en-US" sz="3200" dirty="0" err="1">
                <a:solidFill>
                  <a:schemeClr val="tx1">
                    <a:lumMod val="65000"/>
                    <a:lumOff val="35000"/>
                  </a:schemeClr>
                </a:solidFill>
                <a:latin typeface="Fira Sans" panose="020B0503050000020004" pitchFamily="34" charset="0"/>
                <a:cs typeface="Times New Roman" panose="02020603050405020304" pitchFamily="18" charset="0"/>
              </a:rPr>
              <a:t>Thừa</a:t>
            </a:r>
            <a:r>
              <a:rPr lang="en-US" sz="3200" dirty="0">
                <a:solidFill>
                  <a:schemeClr val="tx1">
                    <a:lumMod val="65000"/>
                    <a:lumOff val="35000"/>
                  </a:schemeClr>
                </a:solidFill>
                <a:latin typeface="Fira Sans" panose="020B0503050000020004" pitchFamily="34" charset="0"/>
                <a:cs typeface="Times New Roman" panose="02020603050405020304" pitchFamily="18" charset="0"/>
              </a:rPr>
              <a:t> </a:t>
            </a:r>
            <a:r>
              <a:rPr lang="en-US" sz="3200" dirty="0" err="1">
                <a:solidFill>
                  <a:schemeClr val="tx1">
                    <a:lumMod val="65000"/>
                    <a:lumOff val="35000"/>
                  </a:schemeClr>
                </a:solidFill>
                <a:latin typeface="Fira Sans" panose="020B0503050000020004" pitchFamily="34" charset="0"/>
                <a:cs typeface="Times New Roman" panose="02020603050405020304" pitchFamily="18" charset="0"/>
              </a:rPr>
              <a:t>cân</a:t>
            </a:r>
            <a:r>
              <a:rPr lang="en-US" sz="3200" dirty="0">
                <a:solidFill>
                  <a:schemeClr val="tx1">
                    <a:lumMod val="65000"/>
                    <a:lumOff val="35000"/>
                  </a:schemeClr>
                </a:solidFill>
                <a:latin typeface="Fira Sans" panose="020B0503050000020004" pitchFamily="34" charset="0"/>
                <a:cs typeface="Times New Roman" panose="02020603050405020304" pitchFamily="18" charset="0"/>
              </a:rPr>
              <a:t>                </a:t>
            </a:r>
          </a:p>
          <a:p>
            <a:r>
              <a:rPr lang="en-US" sz="3200" dirty="0">
                <a:solidFill>
                  <a:schemeClr val="tx1">
                    <a:lumMod val="65000"/>
                    <a:lumOff val="35000"/>
                  </a:schemeClr>
                </a:solidFill>
                <a:latin typeface="Fira Sans" panose="020B0503050000020004" pitchFamily="34" charset="0"/>
                <a:cs typeface="Times New Roman" panose="02020603050405020304" pitchFamily="18" charset="0"/>
              </a:rPr>
              <a:t>BMI ≥  25                             </a:t>
            </a:r>
            <a:r>
              <a:rPr lang="en-US" sz="3200" dirty="0" err="1">
                <a:solidFill>
                  <a:schemeClr val="tx1">
                    <a:lumMod val="65000"/>
                    <a:lumOff val="35000"/>
                  </a:schemeClr>
                </a:solidFill>
                <a:latin typeface="Fira Sans" panose="020B0503050000020004" pitchFamily="34" charset="0"/>
                <a:cs typeface="Times New Roman" panose="02020603050405020304" pitchFamily="18" charset="0"/>
              </a:rPr>
              <a:t>Béo</a:t>
            </a:r>
            <a:r>
              <a:rPr lang="en-US" sz="3200" dirty="0">
                <a:solidFill>
                  <a:schemeClr val="tx1">
                    <a:lumMod val="65000"/>
                    <a:lumOff val="35000"/>
                  </a:schemeClr>
                </a:solidFill>
                <a:latin typeface="Fira Sans" panose="020B0503050000020004" pitchFamily="34" charset="0"/>
                <a:cs typeface="Times New Roman" panose="02020603050405020304" pitchFamily="18" charset="0"/>
              </a:rPr>
              <a:t> </a:t>
            </a:r>
            <a:r>
              <a:rPr lang="en-US" sz="3200" dirty="0" err="1">
                <a:solidFill>
                  <a:schemeClr val="tx1">
                    <a:lumMod val="65000"/>
                    <a:lumOff val="35000"/>
                  </a:schemeClr>
                </a:solidFill>
                <a:latin typeface="Fira Sans" panose="020B0503050000020004" pitchFamily="34" charset="0"/>
                <a:cs typeface="Times New Roman" panose="02020603050405020304" pitchFamily="18" charset="0"/>
              </a:rPr>
              <a:t>phì</a:t>
            </a:r>
            <a:r>
              <a:rPr lang="en-US" sz="3200" dirty="0">
                <a:solidFill>
                  <a:schemeClr val="tx1">
                    <a:lumMod val="65000"/>
                    <a:lumOff val="35000"/>
                  </a:schemeClr>
                </a:solidFill>
                <a:latin typeface="Fira Sans" panose="020B0503050000020004" pitchFamily="34" charset="0"/>
                <a:cs typeface="Times New Roman" panose="02020603050405020304" pitchFamily="18" charset="0"/>
              </a:rPr>
              <a:t> </a:t>
            </a:r>
          </a:p>
        </p:txBody>
      </p:sp>
      <p:sp>
        <p:nvSpPr>
          <p:cNvPr id="5" name="Right Arrow 4"/>
          <p:cNvSpPr/>
          <p:nvPr/>
        </p:nvSpPr>
        <p:spPr>
          <a:xfrm>
            <a:off x="6157911" y="4718593"/>
            <a:ext cx="571500" cy="179971"/>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ight Arrow 14"/>
          <p:cNvSpPr/>
          <p:nvPr/>
        </p:nvSpPr>
        <p:spPr>
          <a:xfrm>
            <a:off x="6157911" y="5242468"/>
            <a:ext cx="571500" cy="179971"/>
          </a:xfrm>
          <a:prstGeom prst="rightArrow">
            <a:avLst/>
          </a:prstGeom>
          <a:solidFill>
            <a:srgbClr val="FFC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4"/>
                                        </p:tgtEl>
                                        <p:attrNameLst>
                                          <p:attrName>style.visibility</p:attrName>
                                        </p:attrNameLst>
                                      </p:cBhvr>
                                      <p:to>
                                        <p:strVal val="visible"/>
                                      </p:to>
                                    </p:set>
                                    <p:animEffect transition="in" filter="fade">
                                      <p:cBhvr>
                                        <p:cTn id="19" dur="1000"/>
                                        <p:tgtEl>
                                          <p:spTgt spid="4"/>
                                        </p:tgtEl>
                                      </p:cBhvr>
                                    </p:animEffect>
                                    <p:anim calcmode="lin" valueType="num">
                                      <p:cBhvr>
                                        <p:cTn id="20" dur="1000" fill="hold"/>
                                        <p:tgtEl>
                                          <p:spTgt spid="4"/>
                                        </p:tgtEl>
                                        <p:attrNameLst>
                                          <p:attrName>ppt_x</p:attrName>
                                        </p:attrNameLst>
                                      </p:cBhvr>
                                      <p:tavLst>
                                        <p:tav tm="0">
                                          <p:val>
                                            <p:strVal val="#ppt_x"/>
                                          </p:val>
                                        </p:tav>
                                        <p:tav tm="100000">
                                          <p:val>
                                            <p:strVal val="#ppt_x"/>
                                          </p:val>
                                        </p:tav>
                                      </p:tavLst>
                                    </p:anim>
                                    <p:anim calcmode="lin" valueType="num">
                                      <p:cBhvr>
                                        <p:cTn id="21" dur="1000" fill="hold"/>
                                        <p:tgtEl>
                                          <p:spTgt spid="4"/>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5"/>
                                        </p:tgtEl>
                                        <p:attrNameLst>
                                          <p:attrName>style.visibility</p:attrName>
                                        </p:attrNameLst>
                                      </p:cBhvr>
                                      <p:to>
                                        <p:strVal val="visible"/>
                                      </p:to>
                                    </p:set>
                                    <p:animEffect transition="in" filter="fade">
                                      <p:cBhvr>
                                        <p:cTn id="24" dur="1000"/>
                                        <p:tgtEl>
                                          <p:spTgt spid="5"/>
                                        </p:tgtEl>
                                      </p:cBhvr>
                                    </p:animEffect>
                                    <p:anim calcmode="lin" valueType="num">
                                      <p:cBhvr>
                                        <p:cTn id="25" dur="1000" fill="hold"/>
                                        <p:tgtEl>
                                          <p:spTgt spid="5"/>
                                        </p:tgtEl>
                                        <p:attrNameLst>
                                          <p:attrName>ppt_x</p:attrName>
                                        </p:attrNameLst>
                                      </p:cBhvr>
                                      <p:tavLst>
                                        <p:tav tm="0">
                                          <p:val>
                                            <p:strVal val="#ppt_x"/>
                                          </p:val>
                                        </p:tav>
                                        <p:tav tm="100000">
                                          <p:val>
                                            <p:strVal val="#ppt_x"/>
                                          </p:val>
                                        </p:tav>
                                      </p:tavLst>
                                    </p:anim>
                                    <p:anim calcmode="lin" valueType="num">
                                      <p:cBhvr>
                                        <p:cTn id="26" dur="1000" fill="hold"/>
                                        <p:tgtEl>
                                          <p:spTgt spid="5"/>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1000"/>
                                        <p:tgtEl>
                                          <p:spTgt spid="15"/>
                                        </p:tgtEl>
                                      </p:cBhvr>
                                    </p:animEffect>
                                    <p:anim calcmode="lin" valueType="num">
                                      <p:cBhvr>
                                        <p:cTn id="30" dur="1000" fill="hold"/>
                                        <p:tgtEl>
                                          <p:spTgt spid="15"/>
                                        </p:tgtEl>
                                        <p:attrNameLst>
                                          <p:attrName>ppt_x</p:attrName>
                                        </p:attrNameLst>
                                      </p:cBhvr>
                                      <p:tavLst>
                                        <p:tav tm="0">
                                          <p:val>
                                            <p:strVal val="#ppt_x"/>
                                          </p:val>
                                        </p:tav>
                                        <p:tav tm="100000">
                                          <p:val>
                                            <p:strVal val="#ppt_x"/>
                                          </p:val>
                                        </p:tav>
                                      </p:tavLst>
                                    </p:anim>
                                    <p:anim calcmode="lin" valueType="num">
                                      <p:cBhvr>
                                        <p:cTn id="31" dur="10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3" grpId="0"/>
      <p:bldP spid="4" grpId="0"/>
      <p:bldP spid="5" grpId="0" animBg="1"/>
      <p:bldP spid="1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3: NGUYÊN NHÂN - HẬU QUẢ THỪA CÂN BÉO PHÌ</a:t>
            </a:r>
          </a:p>
        </p:txBody>
      </p:sp>
      <p:sp>
        <p:nvSpPr>
          <p:cNvPr id="10" name="Content Placeholder 5"/>
          <p:cNvSpPr txBox="1"/>
          <p:nvPr/>
        </p:nvSpPr>
        <p:spPr>
          <a:xfrm>
            <a:off x="589395" y="1482147"/>
            <a:ext cx="10515600" cy="4880553"/>
          </a:xfrm>
          <a:prstGeom prst="rect">
            <a:avLst/>
          </a:prstGeom>
        </p:spPr>
        <p:txBody>
          <a:bodyPr>
            <a:normAutofit fontScale="85000"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en-US" sz="2400" b="1" dirty="0">
                <a:solidFill>
                  <a:schemeClr val="tx1">
                    <a:lumMod val="65000"/>
                    <a:lumOff val="35000"/>
                  </a:schemeClr>
                </a:solidFill>
                <a:latin typeface="Fira Sans" panose="020B0503050000020004" pitchFamily="34" charset="0"/>
              </a:rPr>
              <a:t>2</a:t>
            </a:r>
            <a:r>
              <a:rPr lang="vi-VN" sz="2400" b="1" dirty="0">
                <a:solidFill>
                  <a:schemeClr val="tx1">
                    <a:lumMod val="65000"/>
                    <a:lumOff val="35000"/>
                  </a:schemeClr>
                </a:solidFill>
                <a:latin typeface="Fira Sans" panose="020B0503050000020004" pitchFamily="34" charset="0"/>
              </a:rPr>
              <a:t>. </a:t>
            </a:r>
            <a:r>
              <a:rPr lang="en-US" sz="2400" b="1" dirty="0">
                <a:solidFill>
                  <a:schemeClr val="tx1">
                    <a:lumMod val="65000"/>
                    <a:lumOff val="35000"/>
                  </a:schemeClr>
                </a:solidFill>
                <a:latin typeface="Fira Sans" panose="020B0503050000020004" pitchFamily="34" charset="0"/>
              </a:rPr>
              <a:t>NGUYÊN NHÂN:</a:t>
            </a:r>
            <a:endParaRPr lang="vi-VN" sz="2400" b="1" dirty="0">
              <a:solidFill>
                <a:schemeClr val="tx1">
                  <a:lumMod val="65000"/>
                  <a:lumOff val="35000"/>
                </a:schemeClr>
              </a:solidFill>
              <a:latin typeface="Fira Sans" panose="020B0503050000020004" pitchFamily="34" charset="0"/>
            </a:endParaRPr>
          </a:p>
          <a:p>
            <a:pPr algn="just">
              <a:lnSpc>
                <a:spcPct val="120000"/>
              </a:lnSpc>
            </a:pPr>
            <a:r>
              <a:rPr lang="vi-VN" sz="2400" dirty="0">
                <a:solidFill>
                  <a:schemeClr val="tx1">
                    <a:lumMod val="65000"/>
                    <a:lumOff val="35000"/>
                  </a:schemeClr>
                </a:solidFill>
                <a:latin typeface="Fira Sans" panose="020B0503050000020004" pitchFamily="34" charset="0"/>
              </a:rPr>
              <a:t>Do chế độ dinh dưỡng: Lạm dụng Đạm, mỡ, tinh bột, đường và ăn quá nhiều, lặp đi lặp lại nhiều lần thực phẩm: thịt chó, thịt bò, phủ tạng động vật, tôm, bia, rượu… năng lượng quá thừa tích mỡ, tăng cân.  </a:t>
            </a:r>
          </a:p>
          <a:p>
            <a:pPr algn="just">
              <a:lnSpc>
                <a:spcPct val="120000"/>
              </a:lnSpc>
            </a:pPr>
            <a:r>
              <a:rPr lang="vi-VN" sz="2400" dirty="0">
                <a:solidFill>
                  <a:schemeClr val="tx1">
                    <a:lumMod val="65000"/>
                    <a:lumOff val="35000"/>
                  </a:schemeClr>
                </a:solidFill>
                <a:latin typeface="Fira Sans" panose="020B0503050000020004" pitchFamily="34" charset="0"/>
              </a:rPr>
              <a:t> Do bệnh lý: thể tạng béo, ít vận động, đề kháng Insulin, bệnh tiểu đường Typ 2, bệnh suy tuyến giáp (thiếu Hormon giáp, hạn chế đào thải Cholesterol), Hội chứng thận hư... nên tích mỡ, béo.</a:t>
            </a:r>
          </a:p>
          <a:p>
            <a:pPr algn="just">
              <a:lnSpc>
                <a:spcPct val="120000"/>
              </a:lnSpc>
            </a:pPr>
            <a:r>
              <a:rPr lang="vi-VN" sz="2400" dirty="0">
                <a:solidFill>
                  <a:schemeClr val="tx1">
                    <a:lumMod val="65000"/>
                    <a:lumOff val="35000"/>
                  </a:schemeClr>
                </a:solidFill>
                <a:latin typeface="Fira Sans" panose="020B0503050000020004" pitchFamily="34" charset="0"/>
              </a:rPr>
              <a:t>Do gen di truyền: Gia đình thiếu hụt men - thụ thể LDH.</a:t>
            </a:r>
          </a:p>
          <a:p>
            <a:pPr algn="just">
              <a:lnSpc>
                <a:spcPct val="120000"/>
              </a:lnSpc>
            </a:pPr>
            <a:r>
              <a:rPr lang="vi-VN" sz="2400" dirty="0">
                <a:solidFill>
                  <a:schemeClr val="tx1">
                    <a:lumMod val="65000"/>
                    <a:lumOff val="35000"/>
                  </a:schemeClr>
                </a:solidFill>
                <a:latin typeface="Fira Sans" panose="020B0503050000020004" pitchFamily="34" charset="0"/>
              </a:rPr>
              <a:t>Sinh hoạt và luyện tập: Hút thuốc lá, lười vận động thể lực, thức khuya, stress, tăng Triglycerit, rối loạn gen chuyển hóa giảm HDL - C. </a:t>
            </a:r>
          </a:p>
          <a:p>
            <a:pPr algn="just">
              <a:lnSpc>
                <a:spcPct val="120000"/>
              </a:lnSpc>
            </a:pPr>
            <a:r>
              <a:rPr lang="vi-VN" sz="2400" dirty="0">
                <a:solidFill>
                  <a:schemeClr val="tx1">
                    <a:lumMod val="65000"/>
                    <a:lumOff val="35000"/>
                  </a:schemeClr>
                </a:solidFill>
                <a:latin typeface="Fira Sans" panose="020B0503050000020004" pitchFamily="34" charset="0"/>
              </a:rPr>
              <a:t>Quá trình lão hóa: Tuổi tác càng cao, chức năng của các cơ quan suy giảm (gan, mật, tiêu hóa, mạch máu). PN tiền mãn kinh, tập trung mỡ bụng, ngực, hông, đùi.</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1" end="1"/>
                                            </p:txEl>
                                          </p:spTgt>
                                        </p:tgtEl>
                                        <p:attrNameLst>
                                          <p:attrName>style.visibility</p:attrName>
                                        </p:attrNameLst>
                                      </p:cBhvr>
                                      <p:to>
                                        <p:strVal val="visible"/>
                                      </p:to>
                                    </p:set>
                                    <p:animEffect transition="in" filter="fade">
                                      <p:cBhvr>
                                        <p:cTn id="7" dur="1000"/>
                                        <p:tgtEl>
                                          <p:spTgt spid="10">
                                            <p:txEl>
                                              <p:pRg st="1" end="1"/>
                                            </p:txEl>
                                          </p:spTgt>
                                        </p:tgtEl>
                                      </p:cBhvr>
                                    </p:animEffect>
                                    <p:anim calcmode="lin" valueType="num">
                                      <p:cBhvr>
                                        <p:cTn id="8"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pRg st="2" end="2"/>
                                            </p:txEl>
                                          </p:spTgt>
                                        </p:tgtEl>
                                        <p:attrNameLst>
                                          <p:attrName>style.visibility</p:attrName>
                                        </p:attrNameLst>
                                      </p:cBhvr>
                                      <p:to>
                                        <p:strVal val="visible"/>
                                      </p:to>
                                    </p:set>
                                    <p:animEffect transition="in" filter="fade">
                                      <p:cBhvr>
                                        <p:cTn id="14" dur="1000"/>
                                        <p:tgtEl>
                                          <p:spTgt spid="10">
                                            <p:txEl>
                                              <p:pRg st="2" end="2"/>
                                            </p:txEl>
                                          </p:spTgt>
                                        </p:tgtEl>
                                      </p:cBhvr>
                                    </p:animEffect>
                                    <p:anim calcmode="lin" valueType="num">
                                      <p:cBhvr>
                                        <p:cTn id="15"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xEl>
                                              <p:pRg st="3" end="3"/>
                                            </p:txEl>
                                          </p:spTgt>
                                        </p:tgtEl>
                                        <p:attrNameLst>
                                          <p:attrName>style.visibility</p:attrName>
                                        </p:attrNameLst>
                                      </p:cBhvr>
                                      <p:to>
                                        <p:strVal val="visible"/>
                                      </p:to>
                                    </p:set>
                                    <p:animEffect transition="in" filter="fade">
                                      <p:cBhvr>
                                        <p:cTn id="21" dur="1000"/>
                                        <p:tgtEl>
                                          <p:spTgt spid="10">
                                            <p:txEl>
                                              <p:pRg st="3" end="3"/>
                                            </p:txEl>
                                          </p:spTgt>
                                        </p:tgtEl>
                                      </p:cBhvr>
                                    </p:animEffect>
                                    <p:anim calcmode="lin" valueType="num">
                                      <p:cBhvr>
                                        <p:cTn id="22"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xEl>
                                              <p:pRg st="4" end="4"/>
                                            </p:txEl>
                                          </p:spTgt>
                                        </p:tgtEl>
                                        <p:attrNameLst>
                                          <p:attrName>style.visibility</p:attrName>
                                        </p:attrNameLst>
                                      </p:cBhvr>
                                      <p:to>
                                        <p:strVal val="visible"/>
                                      </p:to>
                                    </p:set>
                                    <p:animEffect transition="in" filter="fade">
                                      <p:cBhvr>
                                        <p:cTn id="28" dur="1000"/>
                                        <p:tgtEl>
                                          <p:spTgt spid="10">
                                            <p:txEl>
                                              <p:pRg st="4" end="4"/>
                                            </p:txEl>
                                          </p:spTgt>
                                        </p:tgtEl>
                                      </p:cBhvr>
                                    </p:animEffect>
                                    <p:anim calcmode="lin" valueType="num">
                                      <p:cBhvr>
                                        <p:cTn id="29"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
                                            <p:txEl>
                                              <p:pRg st="5" end="5"/>
                                            </p:txEl>
                                          </p:spTgt>
                                        </p:tgtEl>
                                        <p:attrNameLst>
                                          <p:attrName>style.visibility</p:attrName>
                                        </p:attrNameLst>
                                      </p:cBhvr>
                                      <p:to>
                                        <p:strVal val="visible"/>
                                      </p:to>
                                    </p:set>
                                    <p:animEffect transition="in" filter="fade">
                                      <p:cBhvr>
                                        <p:cTn id="35" dur="1000"/>
                                        <p:tgtEl>
                                          <p:spTgt spid="10">
                                            <p:txEl>
                                              <p:pRg st="5" end="5"/>
                                            </p:txEl>
                                          </p:spTgt>
                                        </p:tgtEl>
                                      </p:cBhvr>
                                    </p:animEffect>
                                    <p:anim calcmode="lin" valueType="num">
                                      <p:cBhvr>
                                        <p:cTn id="36" dur="1000" fill="hold"/>
                                        <p:tgtEl>
                                          <p:spTgt spid="10">
                                            <p:txEl>
                                              <p:pRg st="5" end="5"/>
                                            </p:txEl>
                                          </p:spTgt>
                                        </p:tgtEl>
                                        <p:attrNameLst>
                                          <p:attrName>ppt_x</p:attrName>
                                        </p:attrNameLst>
                                      </p:cBhvr>
                                      <p:tavLst>
                                        <p:tav tm="0">
                                          <p:val>
                                            <p:strVal val="#ppt_x"/>
                                          </p:val>
                                        </p:tav>
                                        <p:tav tm="100000">
                                          <p:val>
                                            <p:strVal val="#ppt_x"/>
                                          </p:val>
                                        </p:tav>
                                      </p:tavLst>
                                    </p:anim>
                                    <p:anim calcmode="lin" valueType="num">
                                      <p:cBhvr>
                                        <p:cTn id="37" dur="1000" fill="hold"/>
                                        <p:tgtEl>
                                          <p:spTgt spid="10">
                                            <p:txEl>
                                              <p:pRg st="5" end="5"/>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3: NGUYÊN NHÂN - HẬU QUẢ THỪA CÂN BÉO PHÌ</a:t>
            </a:r>
          </a:p>
        </p:txBody>
      </p:sp>
      <p:sp>
        <p:nvSpPr>
          <p:cNvPr id="10" name="Content Placeholder 5"/>
          <p:cNvSpPr txBox="1"/>
          <p:nvPr/>
        </p:nvSpPr>
        <p:spPr>
          <a:xfrm>
            <a:off x="589395" y="1482147"/>
            <a:ext cx="11078730" cy="2780415"/>
          </a:xfrm>
          <a:prstGeom prst="rect">
            <a:avLst/>
          </a:prstGeom>
        </p:spPr>
        <p:txBody>
          <a:bodyP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just">
              <a:lnSpc>
                <a:spcPct val="120000"/>
              </a:lnSpc>
              <a:buNone/>
            </a:pPr>
            <a:r>
              <a:rPr lang="en-US" sz="2400" b="1" dirty="0">
                <a:solidFill>
                  <a:schemeClr val="tx1">
                    <a:lumMod val="65000"/>
                    <a:lumOff val="35000"/>
                  </a:schemeClr>
                </a:solidFill>
                <a:latin typeface="Fira Sans" panose="020B0503050000020004" pitchFamily="34" charset="0"/>
              </a:rPr>
              <a:t>3</a:t>
            </a:r>
            <a:r>
              <a:rPr lang="vi-VN" sz="2400" b="1" dirty="0">
                <a:solidFill>
                  <a:schemeClr val="tx1">
                    <a:lumMod val="65000"/>
                    <a:lumOff val="35000"/>
                  </a:schemeClr>
                </a:solidFill>
                <a:latin typeface="Fira Sans" panose="020B0503050000020004" pitchFamily="34" charset="0"/>
              </a:rPr>
              <a:t>. </a:t>
            </a:r>
            <a:r>
              <a:rPr lang="en-US" sz="2400" b="1" dirty="0">
                <a:solidFill>
                  <a:schemeClr val="tx1">
                    <a:lumMod val="65000"/>
                    <a:lumOff val="35000"/>
                  </a:schemeClr>
                </a:solidFill>
                <a:latin typeface="Fira Sans" panose="020B0503050000020004" pitchFamily="34" charset="0"/>
              </a:rPr>
              <a:t>TÁC HẠI CỦA THỪA CÂN, BÉO PHÌ:</a:t>
            </a:r>
            <a:endParaRPr lang="vi-VN" sz="2400" b="1" dirty="0">
              <a:solidFill>
                <a:schemeClr val="tx1">
                  <a:lumMod val="65000"/>
                  <a:lumOff val="35000"/>
                </a:schemeClr>
              </a:solidFill>
              <a:latin typeface="Fira Sans" panose="020B0503050000020004" pitchFamily="34" charset="0"/>
            </a:endParaRPr>
          </a:p>
          <a:p>
            <a:pPr algn="just">
              <a:lnSpc>
                <a:spcPct val="120000"/>
              </a:lnSpc>
            </a:pPr>
            <a:r>
              <a:rPr lang="vi-VN" sz="2400" dirty="0">
                <a:solidFill>
                  <a:schemeClr val="tx1">
                    <a:lumMod val="65000"/>
                    <a:lumOff val="35000"/>
                  </a:schemeClr>
                </a:solidFill>
                <a:latin typeface="Fira Sans" panose="020B0503050000020004" pitchFamily="34" charset="0"/>
              </a:rPr>
              <a:t>Ảnh hưởng xấu đến sức khỏe toàn thân (rối loạn mỡ máu,THA, ĐQ) </a:t>
            </a:r>
          </a:p>
          <a:p>
            <a:pPr algn="just">
              <a:lnSpc>
                <a:spcPct val="120000"/>
              </a:lnSpc>
            </a:pPr>
            <a:r>
              <a:rPr lang="vi-VN" sz="2400" dirty="0">
                <a:solidFill>
                  <a:schemeClr val="tx1">
                    <a:lumMod val="65000"/>
                    <a:lumOff val="35000"/>
                  </a:schemeClr>
                </a:solidFill>
                <a:latin typeface="Fira Sans" panose="020B0503050000020004" pitchFamily="34" charset="0"/>
              </a:rPr>
              <a:t>Ảnh hưởng đến thẩm mỹ, khó lựa chọn trang phục phù hợp. </a:t>
            </a:r>
          </a:p>
          <a:p>
            <a:pPr algn="just">
              <a:lnSpc>
                <a:spcPct val="120000"/>
              </a:lnSpc>
            </a:pPr>
            <a:r>
              <a:rPr lang="vi-VN" sz="2400" dirty="0">
                <a:solidFill>
                  <a:schemeClr val="tx1">
                    <a:lumMod val="65000"/>
                    <a:lumOff val="35000"/>
                  </a:schemeClr>
                </a:solidFill>
                <a:latin typeface="Fira Sans" panose="020B0503050000020004" pitchFamily="34" charset="0"/>
              </a:rPr>
              <a:t>Mất tự tin trong giao tiếp đặc biệt là PN.</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charRg st="34" end="105"/>
                                            </p:txEl>
                                          </p:spTgt>
                                        </p:tgtEl>
                                        <p:attrNameLst>
                                          <p:attrName>style.visibility</p:attrName>
                                        </p:attrNameLst>
                                      </p:cBhvr>
                                      <p:to>
                                        <p:strVal val="visible"/>
                                      </p:to>
                                    </p:set>
                                    <p:animEffect transition="in" filter="fade">
                                      <p:cBhvr>
                                        <p:cTn id="7" dur="1000"/>
                                        <p:tgtEl>
                                          <p:spTgt spid="10">
                                            <p:txEl>
                                              <p:charRg st="34" end="105"/>
                                            </p:txEl>
                                          </p:spTgt>
                                        </p:tgtEl>
                                      </p:cBhvr>
                                    </p:animEffect>
                                    <p:anim calcmode="lin" valueType="num">
                                      <p:cBhvr>
                                        <p:cTn id="8" dur="1000" fill="hold"/>
                                        <p:tgtEl>
                                          <p:spTgt spid="10">
                                            <p:txEl>
                                              <p:charRg st="34" end="105"/>
                                            </p:txEl>
                                          </p:spTgt>
                                        </p:tgtEl>
                                        <p:attrNameLst>
                                          <p:attrName>ppt_x</p:attrName>
                                        </p:attrNameLst>
                                      </p:cBhvr>
                                      <p:tavLst>
                                        <p:tav tm="0">
                                          <p:val>
                                            <p:strVal val="#ppt_x"/>
                                          </p:val>
                                        </p:tav>
                                        <p:tav tm="100000">
                                          <p:val>
                                            <p:strVal val="#ppt_x"/>
                                          </p:val>
                                        </p:tav>
                                      </p:tavLst>
                                    </p:anim>
                                    <p:anim calcmode="lin" valueType="num">
                                      <p:cBhvr>
                                        <p:cTn id="9" dur="1000" fill="hold"/>
                                        <p:tgtEl>
                                          <p:spTgt spid="10">
                                            <p:txEl>
                                              <p:charRg st="34" end="105"/>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charRg st="105" end="162"/>
                                            </p:txEl>
                                          </p:spTgt>
                                        </p:tgtEl>
                                        <p:attrNameLst>
                                          <p:attrName>style.visibility</p:attrName>
                                        </p:attrNameLst>
                                      </p:cBhvr>
                                      <p:to>
                                        <p:strVal val="visible"/>
                                      </p:to>
                                    </p:set>
                                    <p:animEffect transition="in" filter="fade">
                                      <p:cBhvr>
                                        <p:cTn id="14" dur="1000"/>
                                        <p:tgtEl>
                                          <p:spTgt spid="10">
                                            <p:txEl>
                                              <p:charRg st="105" end="162"/>
                                            </p:txEl>
                                          </p:spTgt>
                                        </p:tgtEl>
                                      </p:cBhvr>
                                    </p:animEffect>
                                    <p:anim calcmode="lin" valueType="num">
                                      <p:cBhvr>
                                        <p:cTn id="15" dur="1000" fill="hold"/>
                                        <p:tgtEl>
                                          <p:spTgt spid="10">
                                            <p:txEl>
                                              <p:charRg st="105" end="162"/>
                                            </p:txEl>
                                          </p:spTgt>
                                        </p:tgtEl>
                                        <p:attrNameLst>
                                          <p:attrName>ppt_x</p:attrName>
                                        </p:attrNameLst>
                                      </p:cBhvr>
                                      <p:tavLst>
                                        <p:tav tm="0">
                                          <p:val>
                                            <p:strVal val="#ppt_x"/>
                                          </p:val>
                                        </p:tav>
                                        <p:tav tm="100000">
                                          <p:val>
                                            <p:strVal val="#ppt_x"/>
                                          </p:val>
                                        </p:tav>
                                      </p:tavLst>
                                    </p:anim>
                                    <p:anim calcmode="lin" valueType="num">
                                      <p:cBhvr>
                                        <p:cTn id="16" dur="1000" fill="hold"/>
                                        <p:tgtEl>
                                          <p:spTgt spid="10">
                                            <p:txEl>
                                              <p:charRg st="105" end="16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xEl>
                                              <p:charRg st="162" end="198"/>
                                            </p:txEl>
                                          </p:spTgt>
                                        </p:tgtEl>
                                        <p:attrNameLst>
                                          <p:attrName>style.visibility</p:attrName>
                                        </p:attrNameLst>
                                      </p:cBhvr>
                                      <p:to>
                                        <p:strVal val="visible"/>
                                      </p:to>
                                    </p:set>
                                    <p:animEffect transition="in" filter="fade">
                                      <p:cBhvr>
                                        <p:cTn id="21" dur="1000"/>
                                        <p:tgtEl>
                                          <p:spTgt spid="10">
                                            <p:txEl>
                                              <p:charRg st="162" end="198"/>
                                            </p:txEl>
                                          </p:spTgt>
                                        </p:tgtEl>
                                      </p:cBhvr>
                                    </p:animEffect>
                                    <p:anim calcmode="lin" valueType="num">
                                      <p:cBhvr>
                                        <p:cTn id="22" dur="1000" fill="hold"/>
                                        <p:tgtEl>
                                          <p:spTgt spid="10">
                                            <p:txEl>
                                              <p:charRg st="162" end="198"/>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charRg st="162" end="198"/>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4: </a:t>
            </a:r>
            <a:r>
              <a:rPr lang="vi-VN" sz="3200" b="1" dirty="0">
                <a:solidFill>
                  <a:srgbClr val="FFC000"/>
                </a:solidFill>
                <a:effectLst>
                  <a:outerShdw blurRad="38100" dist="38100" dir="2700000" algn="tl">
                    <a:srgbClr val="000000">
                      <a:alpha val="43137"/>
                    </a:srgbClr>
                  </a:outerShdw>
                </a:effectLst>
                <a:latin typeface="Fira Sans" panose="020B0503050000020004" pitchFamily="34" charset="0"/>
              </a:rPr>
              <a:t>LỜI KHUYÊN CỦA TƯ VẤN VIÊN/ CHUYÊN GIA </a:t>
            </a:r>
            <a:endParaRPr lang="en-US" sz="3200" b="1" dirty="0">
              <a:solidFill>
                <a:srgbClr val="FFC000"/>
              </a:solidFill>
              <a:effectLst>
                <a:outerShdw blurRad="38100" dist="38100" dir="2700000" algn="tl">
                  <a:srgbClr val="000000">
                    <a:alpha val="43137"/>
                  </a:srgbClr>
                </a:outerShdw>
              </a:effectLst>
              <a:latin typeface="Fira Sans" panose="020B0503050000020004" pitchFamily="34" charset="0"/>
            </a:endParaRPr>
          </a:p>
        </p:txBody>
      </p:sp>
      <p:sp>
        <p:nvSpPr>
          <p:cNvPr id="10" name="Content Placeholder 5"/>
          <p:cNvSpPr txBox="1"/>
          <p:nvPr/>
        </p:nvSpPr>
        <p:spPr>
          <a:xfrm>
            <a:off x="589395" y="1831558"/>
            <a:ext cx="11078730" cy="2780415"/>
          </a:xfrm>
          <a:prstGeom prst="rect">
            <a:avLst/>
          </a:prstGeom>
        </p:spPr>
        <p:txBody>
          <a:bodyPr>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vi-VN" sz="2400" dirty="0">
                <a:solidFill>
                  <a:schemeClr val="tx1">
                    <a:lumMod val="65000"/>
                    <a:lumOff val="35000"/>
                  </a:schemeClr>
                </a:solidFill>
                <a:latin typeface="Fira Sans" panose="020B0503050000020004" pitchFamily="34" charset="0"/>
              </a:rPr>
              <a:t>Dinh dưỡng: </a:t>
            </a:r>
            <a:r>
              <a:rPr lang="en-US" sz="2400" dirty="0">
                <a:solidFill>
                  <a:schemeClr val="tx1">
                    <a:lumMod val="65000"/>
                    <a:lumOff val="35000"/>
                  </a:schemeClr>
                </a:solidFill>
                <a:latin typeface="Fira Sans" panose="020B0503050000020004" pitchFamily="34" charset="0"/>
              </a:rPr>
              <a:t>G</a:t>
            </a:r>
            <a:r>
              <a:rPr lang="vi-VN" sz="2400" dirty="0">
                <a:solidFill>
                  <a:schemeClr val="tx1">
                    <a:lumMod val="65000"/>
                    <a:lumOff val="35000"/>
                  </a:schemeClr>
                </a:solidFill>
                <a:latin typeface="Fira Sans" panose="020B0503050000020004" pitchFamily="34" charset="0"/>
              </a:rPr>
              <a:t>iảm ăn mỡ động vật</a:t>
            </a:r>
            <a:r>
              <a:rPr lang="en-US" sz="2400" dirty="0">
                <a:solidFill>
                  <a:schemeClr val="tx1">
                    <a:lumMod val="65000"/>
                    <a:lumOff val="35000"/>
                  </a:schemeClr>
                </a:solidFill>
                <a:latin typeface="Fira Sans" panose="020B0503050000020004" pitchFamily="34" charset="0"/>
              </a:rPr>
              <a:t>.</a:t>
            </a:r>
            <a:endParaRPr lang="vi-VN" sz="2400" dirty="0">
              <a:solidFill>
                <a:schemeClr val="tx1">
                  <a:lumMod val="65000"/>
                  <a:lumOff val="35000"/>
                </a:schemeClr>
              </a:solidFill>
              <a:latin typeface="Fira Sans" panose="020B0503050000020004" pitchFamily="34" charset="0"/>
            </a:endParaRPr>
          </a:p>
          <a:p>
            <a:pPr algn="just">
              <a:lnSpc>
                <a:spcPct val="120000"/>
              </a:lnSpc>
            </a:pPr>
            <a:r>
              <a:rPr lang="vi-VN" sz="2400" dirty="0">
                <a:solidFill>
                  <a:schemeClr val="tx1">
                    <a:lumMod val="65000"/>
                    <a:lumOff val="35000"/>
                  </a:schemeClr>
                </a:solidFill>
                <a:latin typeface="Fira Sans" panose="020B0503050000020004" pitchFamily="34" charset="0"/>
              </a:rPr>
              <a:t>Sinh hoạt: Tránh stress, ngủ đủ giấc, bỏ thuốc lá…</a:t>
            </a:r>
            <a:r>
              <a:rPr lang="en-US" sz="2400" dirty="0">
                <a:solidFill>
                  <a:schemeClr val="tx1">
                    <a:lumMod val="65000"/>
                    <a:lumOff val="35000"/>
                  </a:schemeClr>
                </a:solidFill>
                <a:latin typeface="Fira Sans" panose="020B0503050000020004" pitchFamily="34" charset="0"/>
              </a:rPr>
              <a:t>.</a:t>
            </a:r>
            <a:endParaRPr lang="vi-VN" sz="2400" dirty="0">
              <a:solidFill>
                <a:schemeClr val="tx1">
                  <a:lumMod val="65000"/>
                  <a:lumOff val="35000"/>
                </a:schemeClr>
              </a:solidFill>
              <a:latin typeface="Fira Sans" panose="020B0503050000020004" pitchFamily="34" charset="0"/>
            </a:endParaRPr>
          </a:p>
          <a:p>
            <a:pPr algn="just">
              <a:lnSpc>
                <a:spcPct val="120000"/>
              </a:lnSpc>
            </a:pPr>
            <a:r>
              <a:rPr lang="vi-VN" sz="2400" dirty="0">
                <a:solidFill>
                  <a:schemeClr val="tx1">
                    <a:lumMod val="65000"/>
                    <a:lumOff val="35000"/>
                  </a:schemeClr>
                </a:solidFill>
                <a:latin typeface="Fira Sans" panose="020B0503050000020004" pitchFamily="34" charset="0"/>
              </a:rPr>
              <a:t>Vận động</a:t>
            </a:r>
            <a:r>
              <a:rPr lang="en-US" sz="2400" dirty="0">
                <a:solidFill>
                  <a:schemeClr val="tx1">
                    <a:lumMod val="65000"/>
                    <a:lumOff val="35000"/>
                  </a:schemeClr>
                </a:solidFill>
                <a:latin typeface="Fira Sans" panose="020B0503050000020004" pitchFamily="34" charset="0"/>
              </a:rPr>
              <a:t> </a:t>
            </a:r>
            <a:r>
              <a:rPr lang="vi-VN" sz="2400" dirty="0">
                <a:solidFill>
                  <a:schemeClr val="tx1">
                    <a:lumMod val="65000"/>
                    <a:lumOff val="35000"/>
                  </a:schemeClr>
                </a:solidFill>
                <a:latin typeface="Fira Sans" panose="020B0503050000020004" pitchFamily="34" charset="0"/>
              </a:rPr>
              <a:t>đều đặn</a:t>
            </a:r>
            <a:r>
              <a:rPr lang="en-US" sz="2400" dirty="0">
                <a:solidFill>
                  <a:schemeClr val="tx1">
                    <a:lumMod val="65000"/>
                    <a:lumOff val="35000"/>
                  </a:schemeClr>
                </a:solidFill>
                <a:latin typeface="Fira Sans" panose="020B0503050000020004" pitchFamily="34" charset="0"/>
              </a:rPr>
              <a:t>.</a:t>
            </a:r>
            <a:endParaRPr lang="vi-VN" sz="2400" dirty="0">
              <a:solidFill>
                <a:schemeClr val="tx1">
                  <a:lumMod val="65000"/>
                  <a:lumOff val="35000"/>
                </a:schemeClr>
              </a:solidFill>
              <a:latin typeface="Fira Sans" panose="020B0503050000020004" pitchFamily="34" charset="0"/>
            </a:endParaRPr>
          </a:p>
          <a:p>
            <a:pPr algn="just">
              <a:lnSpc>
                <a:spcPct val="120000"/>
              </a:lnSpc>
            </a:pPr>
            <a:r>
              <a:rPr lang="vi-VN" sz="2400" dirty="0">
                <a:solidFill>
                  <a:schemeClr val="tx1">
                    <a:lumMod val="65000"/>
                    <a:lumOff val="35000"/>
                  </a:schemeClr>
                </a:solidFill>
                <a:latin typeface="Fira Sans" panose="020B0503050000020004" pitchFamily="34" charset="0"/>
              </a:rPr>
              <a:t>Kiểm tra sức khỏe định kì</a:t>
            </a:r>
            <a:r>
              <a:rPr lang="en-US" sz="2400" dirty="0">
                <a:solidFill>
                  <a:schemeClr val="tx1">
                    <a:lumMod val="65000"/>
                    <a:lumOff val="35000"/>
                  </a:schemeClr>
                </a:solidFill>
                <a:latin typeface="Fira Sans" panose="020B0503050000020004" pitchFamily="34" charset="0"/>
              </a:rPr>
              <a:t> </a:t>
            </a:r>
            <a:r>
              <a:rPr lang="en-US" sz="2400" dirty="0" err="1">
                <a:solidFill>
                  <a:schemeClr val="tx1">
                    <a:lumMod val="65000"/>
                    <a:lumOff val="35000"/>
                  </a:schemeClr>
                </a:solidFill>
                <a:latin typeface="Fira Sans" panose="020B0503050000020004" pitchFamily="34" charset="0"/>
              </a:rPr>
              <a:t>nhằm</a:t>
            </a:r>
            <a:r>
              <a:rPr lang="en-US" sz="2400" dirty="0">
                <a:solidFill>
                  <a:schemeClr val="tx1">
                    <a:lumMod val="65000"/>
                    <a:lumOff val="35000"/>
                  </a:schemeClr>
                </a:solidFill>
                <a:latin typeface="Fira Sans" panose="020B0503050000020004" pitchFamily="34" charset="0"/>
              </a:rPr>
              <a:t> </a:t>
            </a:r>
            <a:r>
              <a:rPr lang="vi-VN" sz="2400" dirty="0">
                <a:solidFill>
                  <a:schemeClr val="tx1">
                    <a:lumMod val="65000"/>
                    <a:lumOff val="35000"/>
                  </a:schemeClr>
                </a:solidFill>
                <a:latin typeface="Fira Sans" panose="020B0503050000020004" pitchFamily="34" charset="0"/>
              </a:rPr>
              <a:t>phát hiện bệnh sớm và điều trị kịp thời</a:t>
            </a:r>
            <a:r>
              <a:rPr lang="en-US" sz="2400" dirty="0">
                <a:solidFill>
                  <a:schemeClr val="tx1">
                    <a:lumMod val="65000"/>
                    <a:lumOff val="35000"/>
                  </a:schemeClr>
                </a:solidFill>
                <a:latin typeface="Fira Sans" panose="020B0503050000020004" pitchFamily="34" charset="0"/>
              </a:rPr>
              <a:t>.</a:t>
            </a:r>
            <a:r>
              <a:rPr lang="vi-VN" sz="2400" dirty="0">
                <a:solidFill>
                  <a:schemeClr val="tx1">
                    <a:lumMod val="65000"/>
                    <a:lumOff val="35000"/>
                  </a:schemeClr>
                </a:solidFill>
                <a:latin typeface="Fira Sans" panose="020B0503050000020004" pitchFamily="34" charset="0"/>
              </a:rPr>
              <a:t> </a:t>
            </a:r>
          </a:p>
          <a:p>
            <a:pPr algn="just">
              <a:lnSpc>
                <a:spcPct val="120000"/>
              </a:lnSpc>
            </a:pPr>
            <a:r>
              <a:rPr lang="vi-VN" sz="2400" dirty="0">
                <a:solidFill>
                  <a:schemeClr val="tx1">
                    <a:lumMod val="65000"/>
                    <a:lumOff val="35000"/>
                  </a:schemeClr>
                </a:solidFill>
                <a:latin typeface="Fira Sans" panose="020B0503050000020004" pitchFamily="34" charset="0"/>
              </a:rPr>
              <a:t>Kết hợp với thuốc hoặc sản phẩm tin cậy cùng chế độ giảm cân</a:t>
            </a:r>
            <a:r>
              <a:rPr lang="en-US" sz="2400" dirty="0">
                <a:solidFill>
                  <a:schemeClr val="tx1">
                    <a:lumMod val="65000"/>
                    <a:lumOff val="35000"/>
                  </a:schemeClr>
                </a:solidFill>
                <a:latin typeface="Fira Sans" panose="020B0503050000020004" pitchFamily="34" charset="0"/>
              </a:rPr>
              <a:t>.</a:t>
            </a:r>
            <a:r>
              <a:rPr lang="vi-VN" sz="2400" dirty="0">
                <a:solidFill>
                  <a:schemeClr val="tx1">
                    <a:lumMod val="65000"/>
                    <a:lumOff val="35000"/>
                  </a:schemeClr>
                </a:solidFill>
                <a:latin typeface="Fira Sans" panose="020B0503050000020004" pitchFamily="34" charset="0"/>
              </a:rPr>
              <a:t> </a:t>
            </a:r>
          </a:p>
        </p:txBody>
      </p:sp>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fade">
                                      <p:cBhvr>
                                        <p:cTn id="7" dur="1000"/>
                                        <p:tgtEl>
                                          <p:spTgt spid="10">
                                            <p:txEl>
                                              <p:pRg st="0" end="0"/>
                                            </p:txEl>
                                          </p:spTgt>
                                        </p:tgtEl>
                                      </p:cBhvr>
                                    </p:animEffect>
                                    <p:anim calcmode="lin" valueType="num">
                                      <p:cBhvr>
                                        <p:cTn id="8" dur="1000" fill="hold"/>
                                        <p:tgtEl>
                                          <p:spTgt spid="10">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0">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0">
                                            <p:txEl>
                                              <p:pRg st="1" end="1"/>
                                            </p:txEl>
                                          </p:spTgt>
                                        </p:tgtEl>
                                        <p:attrNameLst>
                                          <p:attrName>style.visibility</p:attrName>
                                        </p:attrNameLst>
                                      </p:cBhvr>
                                      <p:to>
                                        <p:strVal val="visible"/>
                                      </p:to>
                                    </p:set>
                                    <p:animEffect transition="in" filter="fade">
                                      <p:cBhvr>
                                        <p:cTn id="14" dur="1000"/>
                                        <p:tgtEl>
                                          <p:spTgt spid="10">
                                            <p:txEl>
                                              <p:pRg st="1" end="1"/>
                                            </p:txEl>
                                          </p:spTgt>
                                        </p:tgtEl>
                                      </p:cBhvr>
                                    </p:animEffect>
                                    <p:anim calcmode="lin" valueType="num">
                                      <p:cBhvr>
                                        <p:cTn id="15" dur="1000" fill="hold"/>
                                        <p:tgtEl>
                                          <p:spTgt spid="10">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0">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0">
                                            <p:txEl>
                                              <p:pRg st="2" end="2"/>
                                            </p:txEl>
                                          </p:spTgt>
                                        </p:tgtEl>
                                        <p:attrNameLst>
                                          <p:attrName>style.visibility</p:attrName>
                                        </p:attrNameLst>
                                      </p:cBhvr>
                                      <p:to>
                                        <p:strVal val="visible"/>
                                      </p:to>
                                    </p:set>
                                    <p:animEffect transition="in" filter="fade">
                                      <p:cBhvr>
                                        <p:cTn id="21" dur="1000"/>
                                        <p:tgtEl>
                                          <p:spTgt spid="10">
                                            <p:txEl>
                                              <p:pRg st="2" end="2"/>
                                            </p:txEl>
                                          </p:spTgt>
                                        </p:tgtEl>
                                      </p:cBhvr>
                                    </p:animEffect>
                                    <p:anim calcmode="lin" valueType="num">
                                      <p:cBhvr>
                                        <p:cTn id="22" dur="1000" fill="hold"/>
                                        <p:tgtEl>
                                          <p:spTgt spid="10">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0">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10">
                                            <p:txEl>
                                              <p:pRg st="3" end="3"/>
                                            </p:txEl>
                                          </p:spTgt>
                                        </p:tgtEl>
                                        <p:attrNameLst>
                                          <p:attrName>style.visibility</p:attrName>
                                        </p:attrNameLst>
                                      </p:cBhvr>
                                      <p:to>
                                        <p:strVal val="visible"/>
                                      </p:to>
                                    </p:set>
                                    <p:animEffect transition="in" filter="fade">
                                      <p:cBhvr>
                                        <p:cTn id="28" dur="1000"/>
                                        <p:tgtEl>
                                          <p:spTgt spid="10">
                                            <p:txEl>
                                              <p:pRg st="3" end="3"/>
                                            </p:txEl>
                                          </p:spTgt>
                                        </p:tgtEl>
                                      </p:cBhvr>
                                    </p:animEffect>
                                    <p:anim calcmode="lin" valueType="num">
                                      <p:cBhvr>
                                        <p:cTn id="29" dur="1000" fill="hold"/>
                                        <p:tgtEl>
                                          <p:spTgt spid="10">
                                            <p:txEl>
                                              <p:pRg st="3" end="3"/>
                                            </p:txEl>
                                          </p:spTgt>
                                        </p:tgtEl>
                                        <p:attrNameLst>
                                          <p:attrName>ppt_x</p:attrName>
                                        </p:attrNameLst>
                                      </p:cBhvr>
                                      <p:tavLst>
                                        <p:tav tm="0">
                                          <p:val>
                                            <p:strVal val="#ppt_x"/>
                                          </p:val>
                                        </p:tav>
                                        <p:tav tm="100000">
                                          <p:val>
                                            <p:strVal val="#ppt_x"/>
                                          </p:val>
                                        </p:tav>
                                      </p:tavLst>
                                    </p:anim>
                                    <p:anim calcmode="lin" valueType="num">
                                      <p:cBhvr>
                                        <p:cTn id="30" dur="1000" fill="hold"/>
                                        <p:tgtEl>
                                          <p:spTgt spid="10">
                                            <p:txEl>
                                              <p:pRg st="3" end="3"/>
                                            </p:txEl>
                                          </p:spTgt>
                                        </p:tgtEl>
                                        <p:attrNameLst>
                                          <p:attrName>ppt_y</p:attrName>
                                        </p:attrNameLst>
                                      </p:cBhvr>
                                      <p:tavLst>
                                        <p:tav tm="0">
                                          <p:val>
                                            <p:strVal val="#ppt_y+.1"/>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42" presetClass="entr" presetSubtype="0" fill="hold" nodeType="clickEffect">
                                  <p:stCondLst>
                                    <p:cond delay="0"/>
                                  </p:stCondLst>
                                  <p:childTnLst>
                                    <p:set>
                                      <p:cBhvr>
                                        <p:cTn id="34" dur="1" fill="hold">
                                          <p:stCondLst>
                                            <p:cond delay="0"/>
                                          </p:stCondLst>
                                        </p:cTn>
                                        <p:tgtEl>
                                          <p:spTgt spid="10">
                                            <p:txEl>
                                              <p:pRg st="4" end="4"/>
                                            </p:txEl>
                                          </p:spTgt>
                                        </p:tgtEl>
                                        <p:attrNameLst>
                                          <p:attrName>style.visibility</p:attrName>
                                        </p:attrNameLst>
                                      </p:cBhvr>
                                      <p:to>
                                        <p:strVal val="visible"/>
                                      </p:to>
                                    </p:set>
                                    <p:animEffect transition="in" filter="fade">
                                      <p:cBhvr>
                                        <p:cTn id="35" dur="1000"/>
                                        <p:tgtEl>
                                          <p:spTgt spid="10">
                                            <p:txEl>
                                              <p:pRg st="4" end="4"/>
                                            </p:txEl>
                                          </p:spTgt>
                                        </p:tgtEl>
                                      </p:cBhvr>
                                    </p:animEffect>
                                    <p:anim calcmode="lin" valueType="num">
                                      <p:cBhvr>
                                        <p:cTn id="36" dur="1000" fill="hold"/>
                                        <p:tgtEl>
                                          <p:spTgt spid="10">
                                            <p:txEl>
                                              <p:pRg st="4" end="4"/>
                                            </p:txEl>
                                          </p:spTgt>
                                        </p:tgtEl>
                                        <p:attrNameLst>
                                          <p:attrName>ppt_x</p:attrName>
                                        </p:attrNameLst>
                                      </p:cBhvr>
                                      <p:tavLst>
                                        <p:tav tm="0">
                                          <p:val>
                                            <p:strVal val="#ppt_x"/>
                                          </p:val>
                                        </p:tav>
                                        <p:tav tm="100000">
                                          <p:val>
                                            <p:strVal val="#ppt_x"/>
                                          </p:val>
                                        </p:tav>
                                      </p:tavLst>
                                    </p:anim>
                                    <p:anim calcmode="lin" valueType="num">
                                      <p:cBhvr>
                                        <p:cTn id="37" dur="1000" fill="hold"/>
                                        <p:tgtEl>
                                          <p:spTgt spid="10">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5: </a:t>
            </a:r>
            <a:r>
              <a:rPr lang="vi-VN" sz="3200" b="1" dirty="0">
                <a:solidFill>
                  <a:srgbClr val="FFC000"/>
                </a:solidFill>
                <a:effectLst>
                  <a:outerShdw blurRad="38100" dist="38100" dir="2700000" algn="tl">
                    <a:srgbClr val="000000">
                      <a:alpha val="43137"/>
                    </a:srgbClr>
                  </a:outerShdw>
                </a:effectLst>
                <a:latin typeface="Fira Sans" panose="020B0503050000020004" pitchFamily="34" charset="0"/>
              </a:rPr>
              <a:t>TƯ VẤN DÙNG SẢN PHẨM VINALINK - TPCN</a:t>
            </a:r>
            <a:endParaRPr lang="en-US" sz="3200" b="1" dirty="0">
              <a:solidFill>
                <a:srgbClr val="FFC000"/>
              </a:solidFill>
              <a:effectLst>
                <a:outerShdw blurRad="38100" dist="38100" dir="2700000" algn="tl">
                  <a:srgbClr val="000000">
                    <a:alpha val="43137"/>
                  </a:srgbClr>
                </a:outerShdw>
              </a:effectLst>
              <a:latin typeface="Fira Sans" panose="020B0503050000020004" pitchFamily="34" charset="0"/>
            </a:endParaRPr>
          </a:p>
        </p:txBody>
      </p:sp>
      <p:sp>
        <p:nvSpPr>
          <p:cNvPr id="10" name="Content Placeholder 5"/>
          <p:cNvSpPr txBox="1"/>
          <p:nvPr/>
        </p:nvSpPr>
        <p:spPr>
          <a:xfrm>
            <a:off x="6417011" y="1430234"/>
            <a:ext cx="5353050" cy="5122965"/>
          </a:xfrm>
          <a:prstGeom prst="rect">
            <a:avLst/>
          </a:prstGeom>
        </p:spPr>
        <p:txBody>
          <a:bodyPr>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vi-VN" sz="2000" b="1" dirty="0">
                <a:solidFill>
                  <a:schemeClr val="tx1">
                    <a:lumMod val="65000"/>
                    <a:lumOff val="35000"/>
                  </a:schemeClr>
                </a:solidFill>
                <a:latin typeface="Fira Sans" panose="020B0503050000020004" pitchFamily="34" charset="0"/>
              </a:rPr>
              <a:t>HƯỚNG DẪN SỬ DỤNG LIỆU TRÌNH </a:t>
            </a:r>
          </a:p>
          <a:p>
            <a:pPr algn="just">
              <a:lnSpc>
                <a:spcPct val="120000"/>
              </a:lnSpc>
            </a:pPr>
            <a:r>
              <a:rPr lang="vi-VN" sz="2000" b="1" dirty="0">
                <a:solidFill>
                  <a:schemeClr val="tx1">
                    <a:lumMod val="65000"/>
                    <a:lumOff val="35000"/>
                  </a:schemeClr>
                </a:solidFill>
                <a:latin typeface="Fira Sans" panose="020B0503050000020004" pitchFamily="34" charset="0"/>
              </a:rPr>
              <a:t>Vhealth:</a:t>
            </a:r>
            <a:r>
              <a:rPr lang="vi-VN" sz="2000" dirty="0">
                <a:solidFill>
                  <a:schemeClr val="tx1">
                    <a:lumMod val="65000"/>
                    <a:lumOff val="35000"/>
                  </a:schemeClr>
                </a:solidFill>
                <a:latin typeface="Fira Sans" panose="020B0503050000020004" pitchFamily="34" charset="0"/>
              </a:rPr>
              <a:t> 1-2 gói uống 17h hằng ngày (thay thế bữa tối).</a:t>
            </a:r>
          </a:p>
          <a:p>
            <a:pPr algn="just">
              <a:lnSpc>
                <a:spcPct val="120000"/>
              </a:lnSpc>
            </a:pPr>
            <a:r>
              <a:rPr lang="vi-VN" sz="2000" b="1" dirty="0">
                <a:solidFill>
                  <a:schemeClr val="tx1">
                    <a:lumMod val="65000"/>
                    <a:lumOff val="35000"/>
                  </a:schemeClr>
                </a:solidFill>
                <a:latin typeface="Fira Sans" panose="020B0503050000020004" pitchFamily="34" charset="0"/>
              </a:rPr>
              <a:t>Detoxmune:</a:t>
            </a:r>
            <a:r>
              <a:rPr lang="vi-VN" sz="2000" dirty="0">
                <a:solidFill>
                  <a:schemeClr val="tx1">
                    <a:lumMod val="65000"/>
                    <a:lumOff val="35000"/>
                  </a:schemeClr>
                </a:solidFill>
                <a:latin typeface="Fira Sans" panose="020B0503050000020004" pitchFamily="34" charset="0"/>
              </a:rPr>
              <a:t> Tháng 1 uống 6 viên/ 2 lần. Tháng 2 uống 4 viên/2 lần. Tháng 3 uống 2 viên/2 lần.</a:t>
            </a:r>
          </a:p>
          <a:p>
            <a:pPr algn="just">
              <a:lnSpc>
                <a:spcPct val="120000"/>
              </a:lnSpc>
            </a:pPr>
            <a:r>
              <a:rPr lang="vi-VN" sz="2000" b="1" dirty="0">
                <a:solidFill>
                  <a:schemeClr val="tx1">
                    <a:lumMod val="65000"/>
                    <a:lumOff val="35000"/>
                  </a:schemeClr>
                </a:solidFill>
                <a:latin typeface="Fira Sans" panose="020B0503050000020004" pitchFamily="34" charset="0"/>
              </a:rPr>
              <a:t>Cardiopro:</a:t>
            </a:r>
            <a:r>
              <a:rPr lang="vi-VN" sz="2000" dirty="0">
                <a:solidFill>
                  <a:schemeClr val="tx1">
                    <a:lumMod val="65000"/>
                    <a:lumOff val="35000"/>
                  </a:schemeClr>
                </a:solidFill>
                <a:latin typeface="Fira Sans" panose="020B0503050000020004" pitchFamily="34" charset="0"/>
              </a:rPr>
              <a:t> tháng 1 uống 6 viên/ 2 lần. Tháng 2 uống 4 viên/ 2 lần. Tháng 3 uống 2 viên/2 lần.</a:t>
            </a:r>
          </a:p>
          <a:p>
            <a:pPr algn="just">
              <a:lnSpc>
                <a:spcPct val="120000"/>
              </a:lnSpc>
            </a:pPr>
            <a:r>
              <a:rPr lang="vi-VN" sz="2000" b="1" dirty="0">
                <a:solidFill>
                  <a:schemeClr val="tx1">
                    <a:lumMod val="65000"/>
                    <a:lumOff val="35000"/>
                  </a:schemeClr>
                </a:solidFill>
                <a:latin typeface="Fira Sans" panose="020B0503050000020004" pitchFamily="34" charset="0"/>
              </a:rPr>
              <a:t>Dùng liên tục từ 3 – 6 tháng để có kết quả tốt nhất </a:t>
            </a:r>
          </a:p>
          <a:p>
            <a:pPr algn="just">
              <a:lnSpc>
                <a:spcPct val="120000"/>
              </a:lnSpc>
            </a:pPr>
            <a:r>
              <a:rPr lang="vi-VN" sz="2000" b="1" dirty="0">
                <a:solidFill>
                  <a:schemeClr val="tx1">
                    <a:lumMod val="65000"/>
                    <a:lumOff val="35000"/>
                  </a:schemeClr>
                </a:solidFill>
                <a:latin typeface="Fira Sans" panose="020B0503050000020004" pitchFamily="34" charset="0"/>
              </a:rPr>
              <a:t>Lưu ý: </a:t>
            </a:r>
            <a:r>
              <a:rPr lang="vi-VN" sz="2000" dirty="0">
                <a:solidFill>
                  <a:schemeClr val="tx1">
                    <a:lumMod val="65000"/>
                    <a:lumOff val="35000"/>
                  </a:schemeClr>
                </a:solidFill>
                <a:latin typeface="Fira Sans" panose="020B0503050000020004" pitchFamily="34" charset="0"/>
              </a:rPr>
              <a:t>detox uống cách các sp khác 2 tiếng</a:t>
            </a:r>
            <a:r>
              <a:rPr lang="en-US" sz="2000" dirty="0">
                <a:solidFill>
                  <a:schemeClr val="tx1">
                    <a:lumMod val="65000"/>
                    <a:lumOff val="35000"/>
                  </a:schemeClr>
                </a:solidFill>
                <a:latin typeface="Fira Sans" panose="020B0503050000020004" pitchFamily="34" charset="0"/>
              </a:rPr>
              <a:t>.</a:t>
            </a:r>
            <a:r>
              <a:rPr lang="vi-VN" sz="2000" dirty="0">
                <a:solidFill>
                  <a:schemeClr val="tx1">
                    <a:lumMod val="65000"/>
                    <a:lumOff val="35000"/>
                  </a:schemeClr>
                </a:solidFill>
                <a:latin typeface="Fira Sans" panose="020B0503050000020004" pitchFamily="34" charset="0"/>
              </a:rPr>
              <a:t> </a:t>
            </a:r>
          </a:p>
        </p:txBody>
      </p:sp>
      <p:pic>
        <p:nvPicPr>
          <p:cNvPr id="9" name="Content Placeholder 4"/>
          <p:cNvPicPr>
            <a:picLocks noChangeAspect="1"/>
          </p:cNvPicPr>
          <p:nvPr/>
        </p:nvPicPr>
        <p:blipFill>
          <a:blip r:embed="rId2"/>
          <a:stretch>
            <a:fillRect/>
          </a:stretch>
        </p:blipFill>
        <p:spPr>
          <a:xfrm>
            <a:off x="400452" y="1430234"/>
            <a:ext cx="5714598" cy="4907752"/>
          </a:xfrm>
          <a:prstGeom prst="round2DiagRect">
            <a:avLst>
              <a:gd name="adj1" fmla="val 16667"/>
              <a:gd name="adj2" fmla="val 0"/>
            </a:avLst>
          </a:prstGeom>
          <a:ln w="88900" cap="sq">
            <a:solidFill>
              <a:srgbClr val="FFC000"/>
            </a:solidFill>
            <a:miter lim="800000"/>
            <a:headEnd/>
            <a:tailEnd/>
          </a:ln>
          <a:effectLst>
            <a:outerShdw blurRad="254000" algn="tl" rotWithShape="0">
              <a:srgbClr val="000000">
                <a:alpha val="43000"/>
              </a:srgbClr>
            </a:outerShdw>
          </a:effectLst>
        </p:spPr>
      </p:pic>
    </p:spTree>
  </p:cSld>
  <p:clrMapOvr>
    <a:masterClrMapping/>
  </p:clrMapOvr>
  <mc:AlternateContent xmlns:mc="http://schemas.openxmlformats.org/markup-compatibility/2006" xmlns:p14="http://schemas.microsoft.com/office/powerpoint/2010/main">
    <mc:Choice Requires="p14">
      <p:transition p14:dur="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1" name="그룹 20"/>
          <p:cNvGrpSpPr/>
          <p:nvPr/>
        </p:nvGrpSpPr>
        <p:grpSpPr>
          <a:xfrm>
            <a:off x="8650244" y="4499145"/>
            <a:ext cx="1105821" cy="1059371"/>
            <a:chOff x="6487683" y="3374359"/>
            <a:chExt cx="829366" cy="794528"/>
          </a:xfrm>
        </p:grpSpPr>
        <p:sp>
          <p:nvSpPr>
            <p:cNvPr id="34" name="Oval 33"/>
            <p:cNvSpPr/>
            <p:nvPr/>
          </p:nvSpPr>
          <p:spPr>
            <a:xfrm>
              <a:off x="6591552" y="3615188"/>
              <a:ext cx="457200" cy="45720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7" name="Oval 36"/>
            <p:cNvSpPr/>
            <p:nvPr/>
          </p:nvSpPr>
          <p:spPr>
            <a:xfrm>
              <a:off x="7122854" y="3509337"/>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38" name="Oval 37"/>
            <p:cNvSpPr/>
            <p:nvPr/>
          </p:nvSpPr>
          <p:spPr>
            <a:xfrm>
              <a:off x="6487683" y="3374359"/>
              <a:ext cx="194195" cy="1941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sp>
          <p:nvSpPr>
            <p:cNvPr id="43" name="Oval 42"/>
            <p:cNvSpPr/>
            <p:nvPr/>
          </p:nvSpPr>
          <p:spPr>
            <a:xfrm>
              <a:off x="7048752" y="4015948"/>
              <a:ext cx="152939" cy="15293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noAutofit/>
            </a:bodyPr>
            <a:lstStyle/>
            <a:p>
              <a:pPr algn="ctr"/>
              <a:endParaRPr lang="ko-KR" altLang="en-US" sz="2400"/>
            </a:p>
          </p:txBody>
        </p:sp>
      </p:grpSp>
      <p:sp>
        <p:nvSpPr>
          <p:cNvPr id="8" name="Title 3"/>
          <p:cNvSpPr txBox="1"/>
          <p:nvPr/>
        </p:nvSpPr>
        <p:spPr>
          <a:xfrm>
            <a:off x="257175" y="318943"/>
            <a:ext cx="11150600" cy="650875"/>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3200" b="1" dirty="0">
                <a:solidFill>
                  <a:srgbClr val="FFC000"/>
                </a:solidFill>
                <a:effectLst>
                  <a:outerShdw blurRad="38100" dist="38100" dir="2700000" algn="tl">
                    <a:srgbClr val="000000">
                      <a:alpha val="43137"/>
                    </a:srgbClr>
                  </a:outerShdw>
                </a:effectLst>
                <a:latin typeface="Fira Sans" panose="020B0503050000020004" pitchFamily="34" charset="0"/>
              </a:rPr>
              <a:t>BƯỚC 6: </a:t>
            </a:r>
            <a:r>
              <a:rPr lang="vi-VN" sz="3200" b="1" dirty="0">
                <a:solidFill>
                  <a:srgbClr val="FFC000"/>
                </a:solidFill>
                <a:effectLst>
                  <a:outerShdw blurRad="38100" dist="38100" dir="2700000" algn="tl">
                    <a:srgbClr val="000000">
                      <a:alpha val="43137"/>
                    </a:srgbClr>
                  </a:outerShdw>
                </a:effectLst>
                <a:latin typeface="Fira Sans" panose="020B0503050000020004" pitchFamily="34" charset="0"/>
              </a:rPr>
              <a:t>DẶN DÒ VÀ CHĂM SÓC KHÁCH HÀNG </a:t>
            </a:r>
            <a:endParaRPr lang="en-US" sz="3200" b="1" dirty="0">
              <a:solidFill>
                <a:srgbClr val="FFC000"/>
              </a:solidFill>
              <a:effectLst>
                <a:outerShdw blurRad="38100" dist="38100" dir="2700000" algn="tl">
                  <a:srgbClr val="000000">
                    <a:alpha val="43137"/>
                  </a:srgbClr>
                </a:outerShdw>
              </a:effectLst>
              <a:latin typeface="Fira Sans" panose="020B0503050000020004" pitchFamily="34" charset="0"/>
            </a:endParaRPr>
          </a:p>
        </p:txBody>
      </p:sp>
      <p:sp>
        <p:nvSpPr>
          <p:cNvPr id="11" name="Content Placeholder 5"/>
          <p:cNvSpPr txBox="1"/>
          <p:nvPr/>
        </p:nvSpPr>
        <p:spPr>
          <a:xfrm>
            <a:off x="589395" y="1980938"/>
            <a:ext cx="10818380" cy="3106485"/>
          </a:xfrm>
          <a:prstGeom prst="rect">
            <a:avLst/>
          </a:prstGeom>
        </p:spPr>
        <p:txBody>
          <a:bodyPr>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just">
              <a:lnSpc>
                <a:spcPct val="120000"/>
              </a:lnSpc>
            </a:pPr>
            <a:r>
              <a:rPr lang="vi-VN" sz="2400" dirty="0">
                <a:solidFill>
                  <a:schemeClr val="tx1">
                    <a:lumMod val="65000"/>
                    <a:lumOff val="35000"/>
                  </a:schemeClr>
                </a:solidFill>
                <a:latin typeface="Fira Sans" panose="020B0503050000020004" pitchFamily="34" charset="0"/>
              </a:rPr>
              <a:t>Không được bỏ bữa sáng, ăn đủ các bữa trong ngày với thực phẩm có chỉ số đường huyết thấp, hạn chế muối, mỡ động vât, ưu tiên mỡ thực vật, cá, nhiều rau xanh, tập luyện, sinh hoạt phù hợp. Uống đủ nước.</a:t>
            </a:r>
          </a:p>
          <a:p>
            <a:pPr algn="just">
              <a:lnSpc>
                <a:spcPct val="120000"/>
              </a:lnSpc>
            </a:pPr>
            <a:r>
              <a:rPr lang="vi-VN" sz="2400" dirty="0">
                <a:solidFill>
                  <a:schemeClr val="tx1">
                    <a:lumMod val="65000"/>
                    <a:lumOff val="35000"/>
                  </a:schemeClr>
                </a:solidFill>
                <a:latin typeface="Fira Sans" panose="020B0503050000020004" pitchFamily="34" charset="0"/>
              </a:rPr>
              <a:t>Có thể 2 tuần đầu đi ngoài phân nát 2lần/ ngày, mồ hôi nhầy nhiều hơn hoặc đi tiểu nước tiểu khai do đào thải độc tố. </a:t>
            </a:r>
          </a:p>
          <a:p>
            <a:pPr algn="just">
              <a:lnSpc>
                <a:spcPct val="120000"/>
              </a:lnSpc>
            </a:pPr>
            <a:r>
              <a:rPr lang="vi-VN" sz="2400" dirty="0">
                <a:solidFill>
                  <a:schemeClr val="tx1">
                    <a:lumMod val="65000"/>
                    <a:lumOff val="35000"/>
                  </a:schemeClr>
                </a:solidFill>
                <a:latin typeface="Fira Sans" panose="020B0503050000020004" pitchFamily="34" charset="0"/>
              </a:rPr>
              <a:t>Hiệu quả sản phẩm: Khách hàng sẽ cảm nhận được: Sự nhẹ nhàng, linh hoạt hơn, hết mệt, không còn cảm giác đói sau 2 tuần sử dụng sản phẩm và giảm cân từ từ, chắc chắn, an toàn. </a:t>
            </a:r>
          </a:p>
        </p:txBody>
      </p:sp>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fade">
                                      <p:cBhvr>
                                        <p:cTn id="7" dur="1000"/>
                                        <p:tgtEl>
                                          <p:spTgt spid="11">
                                            <p:txEl>
                                              <p:pRg st="0" end="0"/>
                                            </p:txEl>
                                          </p:spTgt>
                                        </p:tgtEl>
                                      </p:cBhvr>
                                    </p:animEffect>
                                    <p:anim calcmode="lin" valueType="num">
                                      <p:cBhvr>
                                        <p:cTn id="8" dur="1000" fill="hold"/>
                                        <p:tgtEl>
                                          <p:spTgt spid="11">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11">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11">
                                            <p:txEl>
                                              <p:pRg st="1" end="1"/>
                                            </p:txEl>
                                          </p:spTgt>
                                        </p:tgtEl>
                                        <p:attrNameLst>
                                          <p:attrName>style.visibility</p:attrName>
                                        </p:attrNameLst>
                                      </p:cBhvr>
                                      <p:to>
                                        <p:strVal val="visible"/>
                                      </p:to>
                                    </p:set>
                                    <p:animEffect transition="in" filter="fade">
                                      <p:cBhvr>
                                        <p:cTn id="14" dur="1000"/>
                                        <p:tgtEl>
                                          <p:spTgt spid="11">
                                            <p:txEl>
                                              <p:pRg st="1" end="1"/>
                                            </p:txEl>
                                          </p:spTgt>
                                        </p:tgtEl>
                                      </p:cBhvr>
                                    </p:animEffect>
                                    <p:anim calcmode="lin" valueType="num">
                                      <p:cBhvr>
                                        <p:cTn id="15" dur="1000" fill="hold"/>
                                        <p:tgtEl>
                                          <p:spTgt spid="11">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11">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11">
                                            <p:txEl>
                                              <p:pRg st="2" end="2"/>
                                            </p:txEl>
                                          </p:spTgt>
                                        </p:tgtEl>
                                        <p:attrNameLst>
                                          <p:attrName>style.visibility</p:attrName>
                                        </p:attrNameLst>
                                      </p:cBhvr>
                                      <p:to>
                                        <p:strVal val="visible"/>
                                      </p:to>
                                    </p:set>
                                    <p:animEffect transition="in" filter="fade">
                                      <p:cBhvr>
                                        <p:cTn id="21" dur="1000"/>
                                        <p:tgtEl>
                                          <p:spTgt spid="11">
                                            <p:txEl>
                                              <p:pRg st="2" end="2"/>
                                            </p:txEl>
                                          </p:spTgt>
                                        </p:tgtEl>
                                      </p:cBhvr>
                                    </p:animEffect>
                                    <p:anim calcmode="lin" valueType="num">
                                      <p:cBhvr>
                                        <p:cTn id="22" dur="1000" fill="hold"/>
                                        <p:tgtEl>
                                          <p:spTgt spid="11">
                                            <p:txEl>
                                              <p:pRg st="2" end="2"/>
                                            </p:txEl>
                                          </p:spTgt>
                                        </p:tgtEl>
                                        <p:attrNameLst>
                                          <p:attrName>ppt_x</p:attrName>
                                        </p:attrNameLst>
                                      </p:cBhvr>
                                      <p:tavLst>
                                        <p:tav tm="0">
                                          <p:val>
                                            <p:strVal val="#ppt_x"/>
                                          </p:val>
                                        </p:tav>
                                        <p:tav tm="100000">
                                          <p:val>
                                            <p:strVal val="#ppt_x"/>
                                          </p:val>
                                        </p:tav>
                                      </p:tavLst>
                                    </p:anim>
                                    <p:anim calcmode="lin" valueType="num">
                                      <p:cBhvr>
                                        <p:cTn id="23" dur="1000" fill="hold"/>
                                        <p:tgtEl>
                                          <p:spTgt spid="11">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etropolitan">
  <a:themeElements>
    <a:clrScheme name="Metropolitan">
      <a:dk1>
        <a:sysClr val="windowText" lastClr="000000"/>
      </a:dk1>
      <a:lt1>
        <a:sysClr val="window" lastClr="FFFFFF"/>
      </a:lt1>
      <a:dk2>
        <a:srgbClr val="162F33"/>
      </a:dk2>
      <a:lt2>
        <a:srgbClr val="EAF0E0"/>
      </a:lt2>
      <a:accent1>
        <a:srgbClr val="50B4C8"/>
      </a:accent1>
      <a:accent2>
        <a:srgbClr val="A8B97F"/>
      </a:accent2>
      <a:accent3>
        <a:srgbClr val="9B9256"/>
      </a:accent3>
      <a:accent4>
        <a:srgbClr val="657689"/>
      </a:accent4>
      <a:accent5>
        <a:srgbClr val="7A855D"/>
      </a:accent5>
      <a:accent6>
        <a:srgbClr val="84AC9D"/>
      </a:accent6>
      <a:hlink>
        <a:srgbClr val="2370CD"/>
      </a:hlink>
      <a:folHlink>
        <a:srgbClr val="877589"/>
      </a:folHlink>
    </a:clrScheme>
    <a:fontScheme name="Metropolitan">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Metropolitan">
      <a:fillStyleLst>
        <a:solidFill>
          <a:schemeClr val="phClr"/>
        </a:solidFill>
        <a:gradFill rotWithShape="1">
          <a:gsLst>
            <a:gs pos="0">
              <a:schemeClr val="phClr">
                <a:tint val="70000"/>
                <a:satMod val="100000"/>
                <a:lumMod val="110000"/>
              </a:schemeClr>
            </a:gs>
            <a:gs pos="50000">
              <a:schemeClr val="phClr">
                <a:tint val="75000"/>
                <a:satMod val="101000"/>
                <a:lumMod val="105000"/>
              </a:schemeClr>
            </a:gs>
            <a:gs pos="100000">
              <a:schemeClr val="phClr">
                <a:tint val="82000"/>
                <a:satMod val="104000"/>
                <a:lumMod val="105000"/>
              </a:schemeClr>
            </a:gs>
          </a:gsLst>
          <a:lin ang="2700000" scaled="0"/>
        </a:gradFill>
        <a:gradFill rotWithShape="1">
          <a:gsLst>
            <a:gs pos="0">
              <a:schemeClr val="phClr">
                <a:tint val="97000"/>
                <a:satMod val="100000"/>
                <a:lumMod val="102000"/>
              </a:schemeClr>
            </a:gs>
            <a:gs pos="50000">
              <a:schemeClr val="phClr">
                <a:shade val="100000"/>
                <a:satMod val="100000"/>
                <a:lumMod val="100000"/>
              </a:schemeClr>
            </a:gs>
            <a:gs pos="100000">
              <a:schemeClr val="phClr">
                <a:shade val="80000"/>
                <a:satMod val="100000"/>
                <a:lumMod val="99000"/>
              </a:schemeClr>
            </a:gs>
          </a:gsLst>
          <a:lin ang="27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solidFill>
          <a:schemeClr val="phClr">
            <a:shade val="95000"/>
            <a:satMod val="170000"/>
          </a:schemeClr>
        </a:soli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TM03457491[[fn=Metropolitan]]</Template>
  <TotalTime>1</TotalTime>
  <Words>735</Words>
  <Application>Microsoft Office PowerPoint</Application>
  <PresentationFormat>Widescreen</PresentationFormat>
  <Paragraphs>50</Paragraphs>
  <Slides>10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Arial</vt:lpstr>
      <vt:lpstr>Calibri Light</vt:lpstr>
      <vt:lpstr>Cambria Math</vt:lpstr>
      <vt:lpstr>Fira Sans</vt:lpstr>
      <vt:lpstr>Wingdings 3</vt:lpstr>
      <vt:lpstr>Metropolitan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TƯ VẤN  LIỆU TRÌNH GIẢM CÂN</dc:title>
  <dc:creator>Admin</dc:creator>
  <cp:lastModifiedBy>21AK22</cp:lastModifiedBy>
  <cp:revision>42</cp:revision>
  <dcterms:created xsi:type="dcterms:W3CDTF">2021-09-15T10:10:00Z</dcterms:created>
  <dcterms:modified xsi:type="dcterms:W3CDTF">2022-09-15T00:31:56Z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A22BB876D10B42938B53FC8E1FF1EDA9</vt:lpwstr>
  </property>
  <property fmtid="{D5CDD505-2E9C-101B-9397-08002B2CF9AE}" pid="3" name="KSOProductBuildVer">
    <vt:lpwstr>1033-11.2.0.10382</vt:lpwstr>
  </property>
</Properties>
</file>

<file path=docProps/thumbnail.jpeg>
</file>